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3"/>
  </p:notesMasterIdLst>
  <p:sldIdLst>
    <p:sldId id="256" r:id="rId5"/>
    <p:sldId id="355" r:id="rId6"/>
    <p:sldId id="745" r:id="rId7"/>
    <p:sldId id="752" r:id="rId8"/>
    <p:sldId id="744" r:id="rId9"/>
    <p:sldId id="737" r:id="rId10"/>
    <p:sldId id="366" r:id="rId11"/>
    <p:sldId id="747" r:id="rId12"/>
    <p:sldId id="750" r:id="rId13"/>
    <p:sldId id="751" r:id="rId14"/>
    <p:sldId id="769" r:id="rId15"/>
    <p:sldId id="743" r:id="rId16"/>
    <p:sldId id="753" r:id="rId17"/>
    <p:sldId id="754" r:id="rId18"/>
    <p:sldId id="768" r:id="rId19"/>
    <p:sldId id="755" r:id="rId20"/>
    <p:sldId id="760" r:id="rId21"/>
    <p:sldId id="759" r:id="rId22"/>
    <p:sldId id="761" r:id="rId23"/>
    <p:sldId id="762" r:id="rId24"/>
    <p:sldId id="763" r:id="rId25"/>
    <p:sldId id="764" r:id="rId26"/>
    <p:sldId id="765" r:id="rId27"/>
    <p:sldId id="766" r:id="rId28"/>
    <p:sldId id="374" r:id="rId29"/>
    <p:sldId id="767" r:id="rId30"/>
    <p:sldId id="757" r:id="rId31"/>
    <p:sldId id="29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D3C3DC-2457-4F6D-ADA6-AC2E24E964CF}">
          <p14:sldIdLst>
            <p14:sldId id="256"/>
            <p14:sldId id="355"/>
            <p14:sldId id="745"/>
          </p14:sldIdLst>
        </p14:section>
        <p14:section name="Untitled Section" id="{130AC959-12C9-47B7-A915-E5EC7951E8F7}">
          <p14:sldIdLst>
            <p14:sldId id="752"/>
            <p14:sldId id="744"/>
            <p14:sldId id="737"/>
            <p14:sldId id="366"/>
            <p14:sldId id="747"/>
            <p14:sldId id="750"/>
            <p14:sldId id="751"/>
            <p14:sldId id="769"/>
            <p14:sldId id="743"/>
            <p14:sldId id="753"/>
            <p14:sldId id="754"/>
            <p14:sldId id="768"/>
            <p14:sldId id="755"/>
            <p14:sldId id="760"/>
            <p14:sldId id="759"/>
            <p14:sldId id="761"/>
            <p14:sldId id="762"/>
            <p14:sldId id="763"/>
            <p14:sldId id="764"/>
            <p14:sldId id="765"/>
            <p14:sldId id="766"/>
            <p14:sldId id="374"/>
            <p14:sldId id="767"/>
            <p14:sldId id="757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800D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615" autoAdjust="0"/>
  </p:normalViewPr>
  <p:slideViewPr>
    <p:cSldViewPr snapToGrid="0">
      <p:cViewPr varScale="1">
        <p:scale>
          <a:sx n="85" d="100"/>
          <a:sy n="85" d="100"/>
        </p:scale>
        <p:origin x="23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416B30-0CE8-40D8-A054-59737C8BBE01}" type="doc">
      <dgm:prSet loTypeId="urn:microsoft.com/office/officeart/2005/8/layout/vList5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n-AU"/>
        </a:p>
      </dgm:t>
    </dgm:pt>
    <dgm:pt modelId="{C8312070-5DE0-460C-B783-F37B5EFE1A27}">
      <dgm:prSet phldrT="[Text]"/>
      <dgm:spPr/>
      <dgm:t>
        <a:bodyPr/>
        <a:lstStyle/>
        <a:p>
          <a:r>
            <a:rPr lang="en-AU" dirty="0"/>
            <a:t>RAW Voltages</a:t>
          </a:r>
        </a:p>
      </dgm:t>
    </dgm:pt>
    <dgm:pt modelId="{73E75379-8C32-4E2A-84B8-4978B69D3A60}" type="parTrans" cxnId="{82D7F93F-48E9-4DC4-B8BA-500E2A3DFACD}">
      <dgm:prSet/>
      <dgm:spPr/>
      <dgm:t>
        <a:bodyPr/>
        <a:lstStyle/>
        <a:p>
          <a:endParaRPr lang="en-AU"/>
        </a:p>
      </dgm:t>
    </dgm:pt>
    <dgm:pt modelId="{097ED908-7E00-4055-9B78-FB9B9527F4D3}" type="sibTrans" cxnId="{82D7F93F-48E9-4DC4-B8BA-500E2A3DFACD}">
      <dgm:prSet/>
      <dgm:spPr/>
      <dgm:t>
        <a:bodyPr/>
        <a:lstStyle/>
        <a:p>
          <a:endParaRPr lang="en-AU"/>
        </a:p>
      </dgm:t>
    </dgm:pt>
    <dgm:pt modelId="{9A38AD78-B607-41AE-B8F1-EF77E8827535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dirty="0"/>
            <a:t>0.781 </a:t>
          </a:r>
          <a:r>
            <a:rPr lang="el-GR" b="0" i="0" dirty="0"/>
            <a:t>μ</a:t>
          </a:r>
          <a:r>
            <a:rPr lang="en-AU" dirty="0"/>
            <a:t>s time resolution (~85 TB per hour)</a:t>
          </a:r>
        </a:p>
      </dgm:t>
    </dgm:pt>
    <dgm:pt modelId="{795B145E-D431-4500-BE15-B9A76426CC11}" type="parTrans" cxnId="{E22C69DA-181A-4E03-8A6C-1D375071F9B7}">
      <dgm:prSet/>
      <dgm:spPr/>
      <dgm:t>
        <a:bodyPr/>
        <a:lstStyle/>
        <a:p>
          <a:endParaRPr lang="en-AU"/>
        </a:p>
      </dgm:t>
    </dgm:pt>
    <dgm:pt modelId="{52B0ECF3-D7B7-4134-AA5C-25EE972FA99E}" type="sibTrans" cxnId="{E22C69DA-181A-4E03-8A6C-1D375071F9B7}">
      <dgm:prSet/>
      <dgm:spPr/>
      <dgm:t>
        <a:bodyPr/>
        <a:lstStyle/>
        <a:p>
          <a:endParaRPr lang="en-AU"/>
        </a:p>
      </dgm:t>
    </dgm:pt>
    <dgm:pt modelId="{90821920-5AFF-48F8-B745-FD65A575BBDD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b="1" dirty="0"/>
            <a:t>Raw uncorrected, uncalibrated visibilities</a:t>
          </a:r>
          <a:endParaRPr lang="en-AU" dirty="0"/>
        </a:p>
      </dgm:t>
    </dgm:pt>
    <dgm:pt modelId="{834DF2CE-12D9-4E96-BA22-897A21B24320}" type="parTrans" cxnId="{6B49F94D-589C-4F19-8126-B757A0C0F549}">
      <dgm:prSet/>
      <dgm:spPr/>
      <dgm:t>
        <a:bodyPr/>
        <a:lstStyle/>
        <a:p>
          <a:endParaRPr lang="en-AU"/>
        </a:p>
      </dgm:t>
    </dgm:pt>
    <dgm:pt modelId="{E4D380D3-87F6-4B00-889A-BB3952DC7695}" type="sibTrans" cxnId="{6B49F94D-589C-4F19-8126-B757A0C0F549}">
      <dgm:prSet/>
      <dgm:spPr/>
      <dgm:t>
        <a:bodyPr/>
        <a:lstStyle/>
        <a:p>
          <a:endParaRPr lang="en-AU"/>
        </a:p>
      </dgm:t>
    </dgm:pt>
    <dgm:pt modelId="{BFF7A31D-477C-4530-82A7-6E59B7F4BDF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dirty="0"/>
            <a:t>Bespoke MWA FITS format</a:t>
          </a:r>
        </a:p>
      </dgm:t>
    </dgm:pt>
    <dgm:pt modelId="{261A09E4-3947-4C54-8CE2-0E6276F95B4E}" type="parTrans" cxnId="{A4B21FC3-3633-4332-ACFD-08166CDC9D6E}">
      <dgm:prSet/>
      <dgm:spPr/>
      <dgm:t>
        <a:bodyPr/>
        <a:lstStyle/>
        <a:p>
          <a:endParaRPr lang="en-AU"/>
        </a:p>
      </dgm:t>
    </dgm:pt>
    <dgm:pt modelId="{E0BE6042-E64F-4671-8D16-E1C5DC46C18E}" type="sibTrans" cxnId="{A4B21FC3-3633-4332-ACFD-08166CDC9D6E}">
      <dgm:prSet/>
      <dgm:spPr/>
      <dgm:t>
        <a:bodyPr/>
        <a:lstStyle/>
        <a:p>
          <a:endParaRPr lang="en-AU"/>
        </a:p>
      </dgm:t>
    </dgm:pt>
    <dgm:pt modelId="{C3DF63F3-475C-470D-B8C7-94B3C4E64B4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b="1" dirty="0"/>
            <a:t>On-the-fly corrected, uncalibrated visibilities</a:t>
          </a:r>
          <a:endParaRPr lang="en-AU" dirty="0"/>
        </a:p>
      </dgm:t>
    </dgm:pt>
    <dgm:pt modelId="{D1468E20-2781-4CF2-A709-4DAB6F647D81}" type="parTrans" cxnId="{21507E30-66A4-4D03-B2F1-DB1C7F157271}">
      <dgm:prSet/>
      <dgm:spPr/>
      <dgm:t>
        <a:bodyPr/>
        <a:lstStyle/>
        <a:p>
          <a:endParaRPr lang="en-AU"/>
        </a:p>
      </dgm:t>
    </dgm:pt>
    <dgm:pt modelId="{BC4DB095-58AB-44CB-9779-E1C51940BFE1}" type="sibTrans" cxnId="{21507E30-66A4-4D03-B2F1-DB1C7F157271}">
      <dgm:prSet/>
      <dgm:spPr/>
      <dgm:t>
        <a:bodyPr/>
        <a:lstStyle/>
        <a:p>
          <a:endParaRPr lang="en-AU"/>
        </a:p>
      </dgm:t>
    </dgm:pt>
    <dgm:pt modelId="{F7476D12-819B-413A-8CBE-6B9F701558AE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dirty="0"/>
            <a:t>CASA MS or UVFITS</a:t>
          </a:r>
        </a:p>
      </dgm:t>
    </dgm:pt>
    <dgm:pt modelId="{A6B9DCE1-2C4C-4869-AB61-E325FA213FB2}" type="parTrans" cxnId="{6D9EA123-9086-4BD5-BE52-162D194E412E}">
      <dgm:prSet/>
      <dgm:spPr/>
      <dgm:t>
        <a:bodyPr/>
        <a:lstStyle/>
        <a:p>
          <a:endParaRPr lang="en-AU"/>
        </a:p>
      </dgm:t>
    </dgm:pt>
    <dgm:pt modelId="{41AAFEC5-8B02-4420-AF80-83A3EF072D73}" type="sibTrans" cxnId="{6D9EA123-9086-4BD5-BE52-162D194E412E}">
      <dgm:prSet/>
      <dgm:spPr/>
      <dgm:t>
        <a:bodyPr/>
        <a:lstStyle/>
        <a:p>
          <a:endParaRPr lang="en-AU"/>
        </a:p>
      </dgm:t>
    </dgm:pt>
    <dgm:pt modelId="{2E0EC526-6557-4640-AC26-44D442ADE5F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b="1" dirty="0"/>
            <a:t>On–the-fly corrected and calibrated visibilities</a:t>
          </a:r>
        </a:p>
      </dgm:t>
    </dgm:pt>
    <dgm:pt modelId="{B0F021C7-BD2D-4F70-A9DE-F0995DEA81F2}" type="parTrans" cxnId="{9932A36C-B4B8-4820-94CD-97B6C4DD1049}">
      <dgm:prSet/>
      <dgm:spPr/>
      <dgm:t>
        <a:bodyPr/>
        <a:lstStyle/>
        <a:p>
          <a:endParaRPr lang="en-AU"/>
        </a:p>
      </dgm:t>
    </dgm:pt>
    <dgm:pt modelId="{C78F9D21-ECCB-4CD2-8809-C31B95A0A4A5}" type="sibTrans" cxnId="{9932A36C-B4B8-4820-94CD-97B6C4DD1049}">
      <dgm:prSet/>
      <dgm:spPr/>
      <dgm:t>
        <a:bodyPr/>
        <a:lstStyle/>
        <a:p>
          <a:endParaRPr lang="en-AU"/>
        </a:p>
      </dgm:t>
    </dgm:pt>
    <dgm:pt modelId="{6F583C4C-3F78-4BA1-82DD-6EAE416CF25E}">
      <dgm:prSet phldrT="[Text]"/>
      <dgm:spPr/>
      <dgm:t>
        <a:bodyPr/>
        <a:lstStyle/>
        <a:p>
          <a:r>
            <a:rPr lang="en-AU" dirty="0"/>
            <a:t>CASA MS or UVFITS</a:t>
          </a:r>
        </a:p>
      </dgm:t>
    </dgm:pt>
    <dgm:pt modelId="{3B3610B7-744C-41F2-80D9-1491C4B1E252}" type="parTrans" cxnId="{CFCB8FCA-2DC1-4A85-B001-DA4B4BF4A20E}">
      <dgm:prSet/>
      <dgm:spPr/>
      <dgm:t>
        <a:bodyPr/>
        <a:lstStyle/>
        <a:p>
          <a:endParaRPr lang="en-AU"/>
        </a:p>
      </dgm:t>
    </dgm:pt>
    <dgm:pt modelId="{20BC086E-74F1-4DB6-87E9-C941B8259047}" type="sibTrans" cxnId="{CFCB8FCA-2DC1-4A85-B001-DA4B4BF4A20E}">
      <dgm:prSet/>
      <dgm:spPr/>
      <dgm:t>
        <a:bodyPr/>
        <a:lstStyle/>
        <a:p>
          <a:endParaRPr lang="en-AU"/>
        </a:p>
      </dgm:t>
    </dgm:pt>
    <dgm:pt modelId="{5F923B77-839D-448A-84CA-D2F3EB1D545B}">
      <dgm:prSet/>
      <dgm:spPr/>
      <dgm:t>
        <a:bodyPr/>
        <a:lstStyle/>
        <a:p>
          <a:r>
            <a:rPr lang="en-AU" dirty="0"/>
            <a:t>Expert MWA research groups</a:t>
          </a:r>
        </a:p>
      </dgm:t>
    </dgm:pt>
    <dgm:pt modelId="{09E6DDDD-0EF8-4851-99D3-7FFC31A07C19}" type="parTrans" cxnId="{0DE19EE9-A138-41D8-88FC-E1A671D778AE}">
      <dgm:prSet/>
      <dgm:spPr/>
      <dgm:t>
        <a:bodyPr/>
        <a:lstStyle/>
        <a:p>
          <a:endParaRPr lang="en-AU"/>
        </a:p>
      </dgm:t>
    </dgm:pt>
    <dgm:pt modelId="{1C012130-3D08-40DA-8276-96900E0C8A30}" type="sibTrans" cxnId="{0DE19EE9-A138-41D8-88FC-E1A671D778AE}">
      <dgm:prSet/>
      <dgm:spPr/>
      <dgm:t>
        <a:bodyPr/>
        <a:lstStyle/>
        <a:p>
          <a:endParaRPr lang="en-AU"/>
        </a:p>
      </dgm:t>
    </dgm:pt>
    <dgm:pt modelId="{A8A9E9E2-610C-46C4-A79C-B425EA2C4E5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dirty="0"/>
            <a:t>Raw data from our receivers</a:t>
          </a:r>
        </a:p>
      </dgm:t>
    </dgm:pt>
    <dgm:pt modelId="{57FFD108-A15D-4637-A93E-E2FE11554702}" type="parTrans" cxnId="{5C2E0AEF-F4CC-42A4-B16F-EA5B753E6678}">
      <dgm:prSet/>
      <dgm:spPr/>
      <dgm:t>
        <a:bodyPr/>
        <a:lstStyle/>
        <a:p>
          <a:endParaRPr lang="en-AU"/>
        </a:p>
      </dgm:t>
    </dgm:pt>
    <dgm:pt modelId="{12931482-BB6D-4E8F-9E99-56605D9F820F}" type="sibTrans" cxnId="{5C2E0AEF-F4CC-42A4-B16F-EA5B753E6678}">
      <dgm:prSet/>
      <dgm:spPr/>
      <dgm:t>
        <a:bodyPr/>
        <a:lstStyle/>
        <a:p>
          <a:endParaRPr lang="en-AU"/>
        </a:p>
      </dgm:t>
    </dgm:pt>
    <dgm:pt modelId="{FC3E4B97-C25D-49B5-A747-A094D9D6A402}">
      <dgm:prSet/>
      <dgm:spPr/>
      <dgm:t>
        <a:bodyPr/>
        <a:lstStyle/>
        <a:p>
          <a:r>
            <a:rPr lang="en-AU" dirty="0"/>
            <a:t>Pre-processed by </a:t>
          </a:r>
          <a:r>
            <a:rPr lang="en-AU" b="1" dirty="0" err="1"/>
            <a:t>Birli</a:t>
          </a:r>
          <a:endParaRPr lang="en-AU" b="1" dirty="0"/>
        </a:p>
      </dgm:t>
    </dgm:pt>
    <dgm:pt modelId="{64943C6A-7467-4B65-9A96-A57EC3742826}" type="parTrans" cxnId="{07C8FBB7-3910-4F33-AF5E-403A91EA2EE3}">
      <dgm:prSet/>
      <dgm:spPr/>
      <dgm:t>
        <a:bodyPr/>
        <a:lstStyle/>
        <a:p>
          <a:endParaRPr lang="en-AU"/>
        </a:p>
      </dgm:t>
    </dgm:pt>
    <dgm:pt modelId="{0C1553B0-1DE7-4373-8E73-F0340500C19A}" type="sibTrans" cxnId="{07C8FBB7-3910-4F33-AF5E-403A91EA2EE3}">
      <dgm:prSet/>
      <dgm:spPr/>
      <dgm:t>
        <a:bodyPr/>
        <a:lstStyle/>
        <a:p>
          <a:endParaRPr lang="en-AU"/>
        </a:p>
      </dgm:t>
    </dgm:pt>
    <dgm:pt modelId="{3E75D533-48F9-481D-B357-08A121000852}">
      <dgm:prSet/>
      <dgm:spPr/>
      <dgm:t>
        <a:bodyPr/>
        <a:lstStyle/>
        <a:p>
          <a:r>
            <a:rPr lang="en-AU" dirty="0"/>
            <a:t>Intermediate users do calibration themselves</a:t>
          </a:r>
        </a:p>
      </dgm:t>
    </dgm:pt>
    <dgm:pt modelId="{B2BEA6DF-3DAC-4631-AEBC-F7811EF660EF}" type="parTrans" cxnId="{8CFE4A24-FA5B-40D3-9C48-321C84DB0410}">
      <dgm:prSet/>
      <dgm:spPr/>
      <dgm:t>
        <a:bodyPr/>
        <a:lstStyle/>
        <a:p>
          <a:endParaRPr lang="en-AU"/>
        </a:p>
      </dgm:t>
    </dgm:pt>
    <dgm:pt modelId="{87C8B4F7-D0BD-4973-AE4C-0DA2FF61CB03}" type="sibTrans" cxnId="{8CFE4A24-FA5B-40D3-9C48-321C84DB0410}">
      <dgm:prSet/>
      <dgm:spPr/>
      <dgm:t>
        <a:bodyPr/>
        <a:lstStyle/>
        <a:p>
          <a:endParaRPr lang="en-AU"/>
        </a:p>
      </dgm:t>
    </dgm:pt>
    <dgm:pt modelId="{96594450-F84B-4EA6-9145-55B7B103F06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dirty="0"/>
            <a:t>Expert MWA research groups</a:t>
          </a:r>
        </a:p>
      </dgm:t>
    </dgm:pt>
    <dgm:pt modelId="{AF10C8F7-847F-4940-B57F-2E0FF2271A0C}" type="parTrans" cxnId="{8B785C2B-9DB9-4150-9079-7FCBC943B272}">
      <dgm:prSet/>
      <dgm:spPr/>
      <dgm:t>
        <a:bodyPr/>
        <a:lstStyle/>
        <a:p>
          <a:endParaRPr lang="en-AU"/>
        </a:p>
      </dgm:t>
    </dgm:pt>
    <dgm:pt modelId="{910FFB0A-ADCE-4B83-86DF-88C934C49F69}" type="sibTrans" cxnId="{8B785C2B-9DB9-4150-9079-7FCBC943B272}">
      <dgm:prSet/>
      <dgm:spPr/>
      <dgm:t>
        <a:bodyPr/>
        <a:lstStyle/>
        <a:p>
          <a:endParaRPr lang="en-AU"/>
        </a:p>
      </dgm:t>
    </dgm:pt>
    <dgm:pt modelId="{A283AC7E-C818-4FF5-9564-E683F573F4F2}">
      <dgm:prSet/>
      <dgm:spPr/>
      <dgm:t>
        <a:bodyPr/>
        <a:lstStyle/>
        <a:p>
          <a:r>
            <a:rPr lang="en-AU"/>
            <a:t>For “non-MWA radio astronomers”</a:t>
          </a:r>
          <a:endParaRPr lang="en-AU" dirty="0"/>
        </a:p>
      </dgm:t>
    </dgm:pt>
    <dgm:pt modelId="{5AA97D48-4383-402D-86C4-0EE9B6F9954E}" type="parTrans" cxnId="{670F733D-2D9D-4F41-A65A-8C8E835D36D0}">
      <dgm:prSet/>
      <dgm:spPr/>
      <dgm:t>
        <a:bodyPr/>
        <a:lstStyle/>
        <a:p>
          <a:endParaRPr lang="en-AU"/>
        </a:p>
      </dgm:t>
    </dgm:pt>
    <dgm:pt modelId="{9DBCFEFA-19FC-4D9B-BB82-409D453CED4C}" type="sibTrans" cxnId="{670F733D-2D9D-4F41-A65A-8C8E835D36D0}">
      <dgm:prSet/>
      <dgm:spPr/>
      <dgm:t>
        <a:bodyPr/>
        <a:lstStyle/>
        <a:p>
          <a:endParaRPr lang="en-AU"/>
        </a:p>
      </dgm:t>
    </dgm:pt>
    <dgm:pt modelId="{96625305-0653-4E7C-8462-C771E328C2F1}">
      <dgm:prSet/>
      <dgm:spPr/>
      <dgm:t>
        <a:bodyPr/>
        <a:lstStyle/>
        <a:p>
          <a:r>
            <a:rPr lang="en-AU" dirty="0"/>
            <a:t>Calibration is </a:t>
          </a:r>
          <a:r>
            <a:rPr lang="en-AU" b="1" i="1" dirty="0"/>
            <a:t>very</a:t>
          </a:r>
          <a:r>
            <a:rPr lang="en-AU" dirty="0"/>
            <a:t> basic, but enough for simple/quick look imaging</a:t>
          </a:r>
        </a:p>
      </dgm:t>
    </dgm:pt>
    <dgm:pt modelId="{243FD542-57BC-4170-B722-3FF87EEE5C17}" type="parTrans" cxnId="{55C2D92B-9EF5-4429-BDB7-47A97FD06940}">
      <dgm:prSet/>
      <dgm:spPr/>
      <dgm:t>
        <a:bodyPr/>
        <a:lstStyle/>
        <a:p>
          <a:endParaRPr lang="en-AU"/>
        </a:p>
      </dgm:t>
    </dgm:pt>
    <dgm:pt modelId="{77E6A4D0-F749-4AA2-83B5-3675691859A3}" type="sibTrans" cxnId="{55C2D92B-9EF5-4429-BDB7-47A97FD06940}">
      <dgm:prSet/>
      <dgm:spPr/>
      <dgm:t>
        <a:bodyPr/>
        <a:lstStyle/>
        <a:p>
          <a:endParaRPr lang="en-AU"/>
        </a:p>
      </dgm:t>
    </dgm:pt>
    <dgm:pt modelId="{83989444-2F6B-4612-9AAB-1EC535A072D3}">
      <dgm:prSet/>
      <dgm:spPr/>
      <dgm:t>
        <a:bodyPr/>
        <a:lstStyle/>
        <a:p>
          <a:r>
            <a:rPr lang="en-AU" dirty="0"/>
            <a:t>Requires special permission</a:t>
          </a:r>
        </a:p>
      </dgm:t>
    </dgm:pt>
    <dgm:pt modelId="{9B97CFAB-C5B5-47A9-9EF8-B0AFC4D648AC}" type="parTrans" cxnId="{0ADEB5F5-CA6B-4BE8-8BFB-397502273194}">
      <dgm:prSet/>
      <dgm:spPr/>
      <dgm:t>
        <a:bodyPr/>
        <a:lstStyle/>
        <a:p>
          <a:endParaRPr lang="en-AU"/>
        </a:p>
      </dgm:t>
    </dgm:pt>
    <dgm:pt modelId="{41A5AF6A-A6DA-4CDD-BBD5-7EF8203DB317}" type="sibTrans" cxnId="{0ADEB5F5-CA6B-4BE8-8BFB-397502273194}">
      <dgm:prSet/>
      <dgm:spPr/>
      <dgm:t>
        <a:bodyPr/>
        <a:lstStyle/>
        <a:p>
          <a:endParaRPr lang="en-AU"/>
        </a:p>
      </dgm:t>
    </dgm:pt>
    <dgm:pt modelId="{0B77C61E-2F1B-41E0-92C0-AE252E841330}" type="pres">
      <dgm:prSet presAssocID="{63416B30-0CE8-40D8-A054-59737C8BBE01}" presName="Name0" presStyleCnt="0">
        <dgm:presLayoutVars>
          <dgm:dir/>
          <dgm:animLvl val="lvl"/>
          <dgm:resizeHandles val="exact"/>
        </dgm:presLayoutVars>
      </dgm:prSet>
      <dgm:spPr/>
    </dgm:pt>
    <dgm:pt modelId="{86CED056-2B03-4825-A9F1-5CC14E4B29EC}" type="pres">
      <dgm:prSet presAssocID="{C8312070-5DE0-460C-B783-F37B5EFE1A27}" presName="linNode" presStyleCnt="0"/>
      <dgm:spPr/>
    </dgm:pt>
    <dgm:pt modelId="{92659261-0347-4503-8C5E-1A4188CC17EF}" type="pres">
      <dgm:prSet presAssocID="{C8312070-5DE0-460C-B783-F37B5EFE1A27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2B0464E-0FF3-4825-A87C-6907DFF848C4}" type="pres">
      <dgm:prSet presAssocID="{C8312070-5DE0-460C-B783-F37B5EFE1A27}" presName="descendantText" presStyleLbl="alignAccFollowNode1" presStyleIdx="0" presStyleCnt="4">
        <dgm:presLayoutVars>
          <dgm:bulletEnabled val="1"/>
        </dgm:presLayoutVars>
      </dgm:prSet>
      <dgm:spPr/>
    </dgm:pt>
    <dgm:pt modelId="{72D0ACFE-1878-44FA-8993-472F324C764F}" type="pres">
      <dgm:prSet presAssocID="{097ED908-7E00-4055-9B78-FB9B9527F4D3}" presName="sp" presStyleCnt="0"/>
      <dgm:spPr/>
    </dgm:pt>
    <dgm:pt modelId="{923BD2AC-FBFD-4E5D-B27E-ACF931B7B559}" type="pres">
      <dgm:prSet presAssocID="{90821920-5AFF-48F8-B745-FD65A575BBDD}" presName="linNode" presStyleCnt="0"/>
      <dgm:spPr/>
    </dgm:pt>
    <dgm:pt modelId="{480B28C9-C9C6-41C0-92AD-EF7415A54C77}" type="pres">
      <dgm:prSet presAssocID="{90821920-5AFF-48F8-B745-FD65A575BBDD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168C35D6-BEB7-4F8E-A098-107B35DC07A8}" type="pres">
      <dgm:prSet presAssocID="{90821920-5AFF-48F8-B745-FD65A575BBDD}" presName="descendantText" presStyleLbl="alignAccFollowNode1" presStyleIdx="1" presStyleCnt="4" custLinFactNeighborY="0">
        <dgm:presLayoutVars>
          <dgm:bulletEnabled val="1"/>
        </dgm:presLayoutVars>
      </dgm:prSet>
      <dgm:spPr/>
    </dgm:pt>
    <dgm:pt modelId="{9D6EC9EB-8B1A-499C-9A4B-55A46E22A2FF}" type="pres">
      <dgm:prSet presAssocID="{E4D380D3-87F6-4B00-889A-BB3952DC7695}" presName="sp" presStyleCnt="0"/>
      <dgm:spPr/>
    </dgm:pt>
    <dgm:pt modelId="{C9900059-C7A9-482E-AA0F-2A9F922F7776}" type="pres">
      <dgm:prSet presAssocID="{C3DF63F3-475C-470D-B8C7-94B3C4E64B41}" presName="linNode" presStyleCnt="0"/>
      <dgm:spPr/>
    </dgm:pt>
    <dgm:pt modelId="{EE30CDB8-50D3-4CBF-9C9F-7158C9796CA1}" type="pres">
      <dgm:prSet presAssocID="{C3DF63F3-475C-470D-B8C7-94B3C4E64B41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0C6DA4B-9943-4F9C-BE8C-E736910AC05F}" type="pres">
      <dgm:prSet presAssocID="{C3DF63F3-475C-470D-B8C7-94B3C4E64B41}" presName="descendantText" presStyleLbl="alignAccFollowNode1" presStyleIdx="2" presStyleCnt="4">
        <dgm:presLayoutVars>
          <dgm:bulletEnabled val="1"/>
        </dgm:presLayoutVars>
      </dgm:prSet>
      <dgm:spPr/>
    </dgm:pt>
    <dgm:pt modelId="{A20CB455-4606-4165-9807-B1CE6DF97ECB}" type="pres">
      <dgm:prSet presAssocID="{BC4DB095-58AB-44CB-9779-E1C51940BFE1}" presName="sp" presStyleCnt="0"/>
      <dgm:spPr/>
    </dgm:pt>
    <dgm:pt modelId="{EBB76C94-119A-4500-9FFC-900AA987A24C}" type="pres">
      <dgm:prSet presAssocID="{2E0EC526-6557-4640-AC26-44D442ADE5F4}" presName="linNode" presStyleCnt="0"/>
      <dgm:spPr/>
    </dgm:pt>
    <dgm:pt modelId="{88B51ADB-211C-4B59-A668-77D812997501}" type="pres">
      <dgm:prSet presAssocID="{2E0EC526-6557-4640-AC26-44D442ADE5F4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CB6AA431-4F87-49D6-B9CE-5FAC1BDA9016}" type="pres">
      <dgm:prSet presAssocID="{2E0EC526-6557-4640-AC26-44D442ADE5F4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6D9EA123-9086-4BD5-BE52-162D194E412E}" srcId="{C3DF63F3-475C-470D-B8C7-94B3C4E64B41}" destId="{F7476D12-819B-413A-8CBE-6B9F701558AE}" srcOrd="0" destOrd="0" parTransId="{A6B9DCE1-2C4C-4869-AB61-E325FA213FB2}" sibTransId="{41AAFEC5-8B02-4420-AF80-83A3EF072D73}"/>
    <dgm:cxn modelId="{8CFE4A24-FA5B-40D3-9C48-321C84DB0410}" srcId="{C3DF63F3-475C-470D-B8C7-94B3C4E64B41}" destId="{3E75D533-48F9-481D-B357-08A121000852}" srcOrd="2" destOrd="0" parTransId="{B2BEA6DF-3DAC-4631-AEBC-F7811EF660EF}" sibTransId="{87C8B4F7-D0BD-4973-AE4C-0DA2FF61CB03}"/>
    <dgm:cxn modelId="{8B785C2B-9DB9-4150-9079-7FCBC943B272}" srcId="{90821920-5AFF-48F8-B745-FD65A575BBDD}" destId="{96594450-F84B-4EA6-9145-55B7B103F061}" srcOrd="1" destOrd="0" parTransId="{AF10C8F7-847F-4940-B57F-2E0FF2271A0C}" sibTransId="{910FFB0A-ADCE-4B83-86DF-88C934C49F69}"/>
    <dgm:cxn modelId="{55C2D92B-9EF5-4429-BDB7-47A97FD06940}" srcId="{2E0EC526-6557-4640-AC26-44D442ADE5F4}" destId="{96625305-0653-4E7C-8462-C771E328C2F1}" srcOrd="2" destOrd="0" parTransId="{243FD542-57BC-4170-B722-3FF87EEE5C17}" sibTransId="{77E6A4D0-F749-4AA2-83B5-3675691859A3}"/>
    <dgm:cxn modelId="{21507E30-66A4-4D03-B2F1-DB1C7F157271}" srcId="{63416B30-0CE8-40D8-A054-59737C8BBE01}" destId="{C3DF63F3-475C-470D-B8C7-94B3C4E64B41}" srcOrd="2" destOrd="0" parTransId="{D1468E20-2781-4CF2-A709-4DAB6F647D81}" sibTransId="{BC4DB095-58AB-44CB-9779-E1C51940BFE1}"/>
    <dgm:cxn modelId="{F6347C38-E066-40CA-B369-D2E5FC5647D8}" type="presOf" srcId="{C8312070-5DE0-460C-B783-F37B5EFE1A27}" destId="{92659261-0347-4503-8C5E-1A4188CC17EF}" srcOrd="0" destOrd="0" presId="urn:microsoft.com/office/officeart/2005/8/layout/vList5"/>
    <dgm:cxn modelId="{670F733D-2D9D-4F41-A65A-8C8E835D36D0}" srcId="{2E0EC526-6557-4640-AC26-44D442ADE5F4}" destId="{A283AC7E-C818-4FF5-9564-E683F573F4F2}" srcOrd="1" destOrd="0" parTransId="{5AA97D48-4383-402D-86C4-0EE9B6F9954E}" sibTransId="{9DBCFEFA-19FC-4D9B-BB82-409D453CED4C}"/>
    <dgm:cxn modelId="{82D7F93F-48E9-4DC4-B8BA-500E2A3DFACD}" srcId="{63416B30-0CE8-40D8-A054-59737C8BBE01}" destId="{C8312070-5DE0-460C-B783-F37B5EFE1A27}" srcOrd="0" destOrd="0" parTransId="{73E75379-8C32-4E2A-84B8-4978B69D3A60}" sibTransId="{097ED908-7E00-4055-9B78-FB9B9527F4D3}"/>
    <dgm:cxn modelId="{08707B5D-CD70-4375-863B-FCB63A6E1964}" type="presOf" srcId="{FC3E4B97-C25D-49B5-A747-A094D9D6A402}" destId="{90C6DA4B-9943-4F9C-BE8C-E736910AC05F}" srcOrd="0" destOrd="1" presId="urn:microsoft.com/office/officeart/2005/8/layout/vList5"/>
    <dgm:cxn modelId="{9932A36C-B4B8-4820-94CD-97B6C4DD1049}" srcId="{63416B30-0CE8-40D8-A054-59737C8BBE01}" destId="{2E0EC526-6557-4640-AC26-44D442ADE5F4}" srcOrd="3" destOrd="0" parTransId="{B0F021C7-BD2D-4F70-A9DE-F0995DEA81F2}" sibTransId="{C78F9D21-ECCB-4CD2-8809-C31B95A0A4A5}"/>
    <dgm:cxn modelId="{6B49F94D-589C-4F19-8126-B757A0C0F549}" srcId="{63416B30-0CE8-40D8-A054-59737C8BBE01}" destId="{90821920-5AFF-48F8-B745-FD65A575BBDD}" srcOrd="1" destOrd="0" parTransId="{834DF2CE-12D9-4E96-BA22-897A21B24320}" sibTransId="{E4D380D3-87F6-4B00-889A-BB3952DC7695}"/>
    <dgm:cxn modelId="{04677851-C414-4C7E-83A3-DC77FD5921CE}" type="presOf" srcId="{83989444-2F6B-4612-9AAB-1EC535A072D3}" destId="{E2B0464E-0FF3-4825-A87C-6907DFF848C4}" srcOrd="0" destOrd="3" presId="urn:microsoft.com/office/officeart/2005/8/layout/vList5"/>
    <dgm:cxn modelId="{34E86356-EC68-4F0D-BD80-6A1822449B5F}" type="presOf" srcId="{6F583C4C-3F78-4BA1-82DD-6EAE416CF25E}" destId="{CB6AA431-4F87-49D6-B9CE-5FAC1BDA9016}" srcOrd="0" destOrd="0" presId="urn:microsoft.com/office/officeart/2005/8/layout/vList5"/>
    <dgm:cxn modelId="{82178579-0D4E-4427-BAA2-EEEDB7F027F3}" type="presOf" srcId="{F7476D12-819B-413A-8CBE-6B9F701558AE}" destId="{90C6DA4B-9943-4F9C-BE8C-E736910AC05F}" srcOrd="0" destOrd="0" presId="urn:microsoft.com/office/officeart/2005/8/layout/vList5"/>
    <dgm:cxn modelId="{0EC1A67A-969E-44F3-9950-22153611EBDC}" type="presOf" srcId="{BFF7A31D-477C-4530-82A7-6E59B7F4BDF3}" destId="{168C35D6-BEB7-4F8E-A098-107B35DC07A8}" srcOrd="0" destOrd="0" presId="urn:microsoft.com/office/officeart/2005/8/layout/vList5"/>
    <dgm:cxn modelId="{EC1E4392-AA98-4571-ABF3-D1CF0A0AA229}" type="presOf" srcId="{90821920-5AFF-48F8-B745-FD65A575BBDD}" destId="{480B28C9-C9C6-41C0-92AD-EF7415A54C77}" srcOrd="0" destOrd="0" presId="urn:microsoft.com/office/officeart/2005/8/layout/vList5"/>
    <dgm:cxn modelId="{D5C5CD92-1768-4D61-A8B0-9B31602DF40C}" type="presOf" srcId="{96625305-0653-4E7C-8462-C771E328C2F1}" destId="{CB6AA431-4F87-49D6-B9CE-5FAC1BDA9016}" srcOrd="0" destOrd="2" presId="urn:microsoft.com/office/officeart/2005/8/layout/vList5"/>
    <dgm:cxn modelId="{9FAA1BB3-A138-4F7B-BB6D-A0BCE2D0B399}" type="presOf" srcId="{5F923B77-839D-448A-84CA-D2F3EB1D545B}" destId="{E2B0464E-0FF3-4825-A87C-6907DFF848C4}" srcOrd="0" destOrd="2" presId="urn:microsoft.com/office/officeart/2005/8/layout/vList5"/>
    <dgm:cxn modelId="{B6AF31B7-6227-4339-A9F1-37223962C0B7}" type="presOf" srcId="{A283AC7E-C818-4FF5-9564-E683F573F4F2}" destId="{CB6AA431-4F87-49D6-B9CE-5FAC1BDA9016}" srcOrd="0" destOrd="1" presId="urn:microsoft.com/office/officeart/2005/8/layout/vList5"/>
    <dgm:cxn modelId="{07C8FBB7-3910-4F33-AF5E-403A91EA2EE3}" srcId="{C3DF63F3-475C-470D-B8C7-94B3C4E64B41}" destId="{FC3E4B97-C25D-49B5-A747-A094D9D6A402}" srcOrd="1" destOrd="0" parTransId="{64943C6A-7467-4B65-9A96-A57EC3742826}" sibTransId="{0C1553B0-1DE7-4373-8E73-F0340500C19A}"/>
    <dgm:cxn modelId="{A4B21FC3-3633-4332-ACFD-08166CDC9D6E}" srcId="{90821920-5AFF-48F8-B745-FD65A575BBDD}" destId="{BFF7A31D-477C-4530-82A7-6E59B7F4BDF3}" srcOrd="0" destOrd="0" parTransId="{261A09E4-3947-4C54-8CE2-0E6276F95B4E}" sibTransId="{E0BE6042-E64F-4671-8D16-E1C5DC46C18E}"/>
    <dgm:cxn modelId="{EC81F6C4-FE0B-433D-856A-7D08C92EFE8E}" type="presOf" srcId="{2E0EC526-6557-4640-AC26-44D442ADE5F4}" destId="{88B51ADB-211C-4B59-A668-77D812997501}" srcOrd="0" destOrd="0" presId="urn:microsoft.com/office/officeart/2005/8/layout/vList5"/>
    <dgm:cxn modelId="{CFCB8FCA-2DC1-4A85-B001-DA4B4BF4A20E}" srcId="{2E0EC526-6557-4640-AC26-44D442ADE5F4}" destId="{6F583C4C-3F78-4BA1-82DD-6EAE416CF25E}" srcOrd="0" destOrd="0" parTransId="{3B3610B7-744C-41F2-80D9-1491C4B1E252}" sibTransId="{20BC086E-74F1-4DB6-87E9-C941B8259047}"/>
    <dgm:cxn modelId="{15EE13CC-2F6B-4364-B98C-4FBBEFC3051B}" type="presOf" srcId="{96594450-F84B-4EA6-9145-55B7B103F061}" destId="{168C35D6-BEB7-4F8E-A098-107B35DC07A8}" srcOrd="0" destOrd="1" presId="urn:microsoft.com/office/officeart/2005/8/layout/vList5"/>
    <dgm:cxn modelId="{E22C69DA-181A-4E03-8A6C-1D375071F9B7}" srcId="{C8312070-5DE0-460C-B783-F37B5EFE1A27}" destId="{9A38AD78-B607-41AE-B8F1-EF77E8827535}" srcOrd="1" destOrd="0" parTransId="{795B145E-D431-4500-BE15-B9A76426CC11}" sibTransId="{52B0ECF3-D7B7-4134-AA5C-25EE972FA99E}"/>
    <dgm:cxn modelId="{E64714DB-C11F-48F5-814B-C235C8C501BE}" type="presOf" srcId="{A8A9E9E2-610C-46C4-A79C-B425EA2C4E51}" destId="{E2B0464E-0FF3-4825-A87C-6907DFF848C4}" srcOrd="0" destOrd="0" presId="urn:microsoft.com/office/officeart/2005/8/layout/vList5"/>
    <dgm:cxn modelId="{0DE19EE9-A138-41D8-88FC-E1A671D778AE}" srcId="{C8312070-5DE0-460C-B783-F37B5EFE1A27}" destId="{5F923B77-839D-448A-84CA-D2F3EB1D545B}" srcOrd="2" destOrd="0" parTransId="{09E6DDDD-0EF8-4851-99D3-7FFC31A07C19}" sibTransId="{1C012130-3D08-40DA-8276-96900E0C8A30}"/>
    <dgm:cxn modelId="{5C2E0AEF-F4CC-42A4-B16F-EA5B753E6678}" srcId="{C8312070-5DE0-460C-B783-F37B5EFE1A27}" destId="{A8A9E9E2-610C-46C4-A79C-B425EA2C4E51}" srcOrd="0" destOrd="0" parTransId="{57FFD108-A15D-4637-A93E-E2FE11554702}" sibTransId="{12931482-BB6D-4E8F-9E99-56605D9F820F}"/>
    <dgm:cxn modelId="{89AE91F0-35EF-4EEC-A328-8BA19ED38C5C}" type="presOf" srcId="{63416B30-0CE8-40D8-A054-59737C8BBE01}" destId="{0B77C61E-2F1B-41E0-92C0-AE252E841330}" srcOrd="0" destOrd="0" presId="urn:microsoft.com/office/officeart/2005/8/layout/vList5"/>
    <dgm:cxn modelId="{A93918F3-AB3C-456C-87CD-D4CA78A13123}" type="presOf" srcId="{9A38AD78-B607-41AE-B8F1-EF77E8827535}" destId="{E2B0464E-0FF3-4825-A87C-6907DFF848C4}" srcOrd="0" destOrd="1" presId="urn:microsoft.com/office/officeart/2005/8/layout/vList5"/>
    <dgm:cxn modelId="{0ADEB5F5-CA6B-4BE8-8BFB-397502273194}" srcId="{C8312070-5DE0-460C-B783-F37B5EFE1A27}" destId="{83989444-2F6B-4612-9AAB-1EC535A072D3}" srcOrd="3" destOrd="0" parTransId="{9B97CFAB-C5B5-47A9-9EF8-B0AFC4D648AC}" sibTransId="{41A5AF6A-A6DA-4CDD-BBD5-7EF8203DB317}"/>
    <dgm:cxn modelId="{AF5082F6-D5D4-4404-A245-6AB2FB1983A6}" type="presOf" srcId="{3E75D533-48F9-481D-B357-08A121000852}" destId="{90C6DA4B-9943-4F9C-BE8C-E736910AC05F}" srcOrd="0" destOrd="2" presId="urn:microsoft.com/office/officeart/2005/8/layout/vList5"/>
    <dgm:cxn modelId="{1D750AF7-7601-44A5-A0C5-EC379B9E5F67}" type="presOf" srcId="{C3DF63F3-475C-470D-B8C7-94B3C4E64B41}" destId="{EE30CDB8-50D3-4CBF-9C9F-7158C9796CA1}" srcOrd="0" destOrd="0" presId="urn:microsoft.com/office/officeart/2005/8/layout/vList5"/>
    <dgm:cxn modelId="{23D95030-ABD5-4E0E-B61A-284F716F8280}" type="presParOf" srcId="{0B77C61E-2F1B-41E0-92C0-AE252E841330}" destId="{86CED056-2B03-4825-A9F1-5CC14E4B29EC}" srcOrd="0" destOrd="0" presId="urn:microsoft.com/office/officeart/2005/8/layout/vList5"/>
    <dgm:cxn modelId="{FCB0D5B4-6178-423A-8E7F-E4E46D153F2F}" type="presParOf" srcId="{86CED056-2B03-4825-A9F1-5CC14E4B29EC}" destId="{92659261-0347-4503-8C5E-1A4188CC17EF}" srcOrd="0" destOrd="0" presId="urn:microsoft.com/office/officeart/2005/8/layout/vList5"/>
    <dgm:cxn modelId="{56E88A80-5D9E-4EC4-A184-1B157CF6E947}" type="presParOf" srcId="{86CED056-2B03-4825-A9F1-5CC14E4B29EC}" destId="{E2B0464E-0FF3-4825-A87C-6907DFF848C4}" srcOrd="1" destOrd="0" presId="urn:microsoft.com/office/officeart/2005/8/layout/vList5"/>
    <dgm:cxn modelId="{1E7E72ED-ECAF-4A20-A088-F609652C79B7}" type="presParOf" srcId="{0B77C61E-2F1B-41E0-92C0-AE252E841330}" destId="{72D0ACFE-1878-44FA-8993-472F324C764F}" srcOrd="1" destOrd="0" presId="urn:microsoft.com/office/officeart/2005/8/layout/vList5"/>
    <dgm:cxn modelId="{38DC6C0C-EF24-4265-B978-E5572F1AB801}" type="presParOf" srcId="{0B77C61E-2F1B-41E0-92C0-AE252E841330}" destId="{923BD2AC-FBFD-4E5D-B27E-ACF931B7B559}" srcOrd="2" destOrd="0" presId="urn:microsoft.com/office/officeart/2005/8/layout/vList5"/>
    <dgm:cxn modelId="{6D467411-D546-469B-A097-3BBEEC919981}" type="presParOf" srcId="{923BD2AC-FBFD-4E5D-B27E-ACF931B7B559}" destId="{480B28C9-C9C6-41C0-92AD-EF7415A54C77}" srcOrd="0" destOrd="0" presId="urn:microsoft.com/office/officeart/2005/8/layout/vList5"/>
    <dgm:cxn modelId="{F125D692-21F2-4C95-A937-41FAD0C764EA}" type="presParOf" srcId="{923BD2AC-FBFD-4E5D-B27E-ACF931B7B559}" destId="{168C35D6-BEB7-4F8E-A098-107B35DC07A8}" srcOrd="1" destOrd="0" presId="urn:microsoft.com/office/officeart/2005/8/layout/vList5"/>
    <dgm:cxn modelId="{83E0D55A-EDD0-4189-9A0A-FF10E3BBB44D}" type="presParOf" srcId="{0B77C61E-2F1B-41E0-92C0-AE252E841330}" destId="{9D6EC9EB-8B1A-499C-9A4B-55A46E22A2FF}" srcOrd="3" destOrd="0" presId="urn:microsoft.com/office/officeart/2005/8/layout/vList5"/>
    <dgm:cxn modelId="{00C342F3-A338-4FF0-9AA8-136D9AE519A6}" type="presParOf" srcId="{0B77C61E-2F1B-41E0-92C0-AE252E841330}" destId="{C9900059-C7A9-482E-AA0F-2A9F922F7776}" srcOrd="4" destOrd="0" presId="urn:microsoft.com/office/officeart/2005/8/layout/vList5"/>
    <dgm:cxn modelId="{1F5B9D0E-5916-455A-B98A-65ABD8952964}" type="presParOf" srcId="{C9900059-C7A9-482E-AA0F-2A9F922F7776}" destId="{EE30CDB8-50D3-4CBF-9C9F-7158C9796CA1}" srcOrd="0" destOrd="0" presId="urn:microsoft.com/office/officeart/2005/8/layout/vList5"/>
    <dgm:cxn modelId="{5BD14F1F-B2B1-46C6-BEDE-83FDEC3A1930}" type="presParOf" srcId="{C9900059-C7A9-482E-AA0F-2A9F922F7776}" destId="{90C6DA4B-9943-4F9C-BE8C-E736910AC05F}" srcOrd="1" destOrd="0" presId="urn:microsoft.com/office/officeart/2005/8/layout/vList5"/>
    <dgm:cxn modelId="{7077275A-4015-49BF-9AF0-1ED1A09CB1D7}" type="presParOf" srcId="{0B77C61E-2F1B-41E0-92C0-AE252E841330}" destId="{A20CB455-4606-4165-9807-B1CE6DF97ECB}" srcOrd="5" destOrd="0" presId="urn:microsoft.com/office/officeart/2005/8/layout/vList5"/>
    <dgm:cxn modelId="{DAA76E03-2667-4C28-BD99-D5C10141A57B}" type="presParOf" srcId="{0B77C61E-2F1B-41E0-92C0-AE252E841330}" destId="{EBB76C94-119A-4500-9FFC-900AA987A24C}" srcOrd="6" destOrd="0" presId="urn:microsoft.com/office/officeart/2005/8/layout/vList5"/>
    <dgm:cxn modelId="{6310A744-3E7F-4657-BE7F-5022AD24DD7A}" type="presParOf" srcId="{EBB76C94-119A-4500-9FFC-900AA987A24C}" destId="{88B51ADB-211C-4B59-A668-77D812997501}" srcOrd="0" destOrd="0" presId="urn:microsoft.com/office/officeart/2005/8/layout/vList5"/>
    <dgm:cxn modelId="{5AF02676-1CB2-4289-8540-A09075BDD1C3}" type="presParOf" srcId="{EBB76C94-119A-4500-9FFC-900AA987A24C}" destId="{CB6AA431-4F87-49D6-B9CE-5FAC1BDA901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Register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/>
      <dgm:spPr/>
      <dgm:t>
        <a:bodyPr/>
        <a:lstStyle/>
        <a:p>
          <a:r>
            <a:rPr lang="en-AU" dirty="0"/>
            <a:t>Login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/>
      <dgm:spPr/>
      <dgm:t>
        <a:bodyPr/>
        <a:lstStyle/>
        <a:p>
          <a:r>
            <a:rPr lang="en-AU" dirty="0"/>
            <a:t>Search</a:t>
          </a:r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 custT="1"/>
      <dgm:spPr/>
      <dgm:t>
        <a:bodyPr/>
        <a:lstStyle/>
        <a:p>
          <a:r>
            <a:rPr lang="en-AU" sz="1000" b="0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 custT="1"/>
      <dgm:spPr/>
      <dgm:t>
        <a:bodyPr/>
        <a:lstStyle/>
        <a:p>
          <a:r>
            <a:rPr lang="en-AU" sz="1800" b="1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9CF52E23-E34C-4018-B12E-664271F958F1}" type="pres">
      <dgm:prSet presAssocID="{500FAC69-6C55-4FD3-AB96-609CED13AA15}" presName="compositeB" presStyleCnt="0"/>
      <dgm:spPr/>
    </dgm:pt>
    <dgm:pt modelId="{C4FA9A43-00BF-42D2-B9E1-4E0DFF281453}" type="pres">
      <dgm:prSet presAssocID="{500FAC69-6C55-4FD3-AB96-609CED13AA15}" presName="textB" presStyleLbl="revTx" presStyleIdx="1" presStyleCnt="6">
        <dgm:presLayoutVars>
          <dgm:bulletEnabled val="1"/>
        </dgm:presLayoutVars>
      </dgm:prSet>
      <dgm:spPr/>
    </dgm:pt>
    <dgm:pt modelId="{85184F25-6FDF-48FC-AFC4-D0371489AC40}" type="pres">
      <dgm:prSet presAssocID="{500FAC69-6C55-4FD3-AB96-609CED13AA15}" presName="circleB" presStyleLbl="node1" presStyleIdx="1" presStyleCnt="6"/>
      <dgm:spPr/>
    </dgm:pt>
    <dgm:pt modelId="{EDED3B93-AEDE-43ED-9896-B7D210C34322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71E2A643-F161-4C88-B5D8-89BDA861D11A}" type="pres">
      <dgm:prSet presAssocID="{212C73C7-843A-4AA3-82DA-1302C5652886}" presName="compositeA" presStyleCnt="0"/>
      <dgm:spPr/>
    </dgm:pt>
    <dgm:pt modelId="{F5AE36DB-1945-40B9-A201-54CB1F521647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7F3395DF-C24F-467D-93F8-A632B2BD3796}" type="pres">
      <dgm:prSet presAssocID="{212C73C7-843A-4AA3-82DA-1302C5652886}" presName="circleA" presStyleLbl="node1" presStyleIdx="2" presStyleCnt="6"/>
      <dgm:spPr/>
    </dgm:pt>
    <dgm:pt modelId="{C0A071E0-9EE1-4802-87B8-98E248CD3185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754A34D8-07B8-404F-8E88-8AA3D6BE767B}" type="pres">
      <dgm:prSet presAssocID="{FC58FA00-9C13-46C1-8B3E-0F4BDCEE5AD6}" presName="compositeB" presStyleCnt="0"/>
      <dgm:spPr/>
    </dgm:pt>
    <dgm:pt modelId="{B371FC2E-8CCC-411C-B73F-66513D93C8AE}" type="pres">
      <dgm:prSet presAssocID="{FC58FA00-9C13-46C1-8B3E-0F4BDCEE5AD6}" presName="textB" presStyleLbl="revTx" presStyleIdx="3" presStyleCnt="6" custScaleX="181085">
        <dgm:presLayoutVars>
          <dgm:bulletEnabled val="1"/>
        </dgm:presLayoutVars>
      </dgm:prSet>
      <dgm:spPr/>
    </dgm:pt>
    <dgm:pt modelId="{2B09B8ED-D49B-4D67-8478-83F5E52EC962}" type="pres">
      <dgm:prSet presAssocID="{FC58FA00-9C13-46C1-8B3E-0F4BDCEE5AD6}" presName="circleB" presStyleLbl="node1" presStyleIdx="3" presStyleCnt="6"/>
      <dgm:spPr/>
    </dgm:pt>
    <dgm:pt modelId="{D9E4C3A6-9A6F-4B2E-8257-E87E6A66B44C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D484FD92-1AAD-4888-B6E4-72CB65248B17}" type="pres">
      <dgm:prSet presAssocID="{BE006D5F-BCA2-4745-ACBD-C6D3FFBC3326}" presName="compositeA" presStyleCnt="0"/>
      <dgm:spPr/>
    </dgm:pt>
    <dgm:pt modelId="{CAB4AEC9-3F91-4C23-B176-53B71EF30267}" type="pres">
      <dgm:prSet presAssocID="{BE006D5F-BCA2-4745-ACBD-C6D3FFBC3326}" presName="textA" presStyleLbl="revTx" presStyleIdx="4" presStyleCnt="6" custScaleX="126481">
        <dgm:presLayoutVars>
          <dgm:bulletEnabled val="1"/>
        </dgm:presLayoutVars>
      </dgm:prSet>
      <dgm:spPr/>
    </dgm:pt>
    <dgm:pt modelId="{AFCE7274-3302-4A1F-9FDD-CC3E4CA8525A}" type="pres">
      <dgm:prSet presAssocID="{BE006D5F-BCA2-4745-ACBD-C6D3FFBC3326}" presName="circleA" presStyleLbl="node1" presStyleIdx="4" presStyleCnt="6"/>
      <dgm:spPr/>
    </dgm:pt>
    <dgm:pt modelId="{8231981B-4985-46DF-954E-2D2659ECE929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7DA673E5-7847-480B-8C0D-0A1D5001835E}" type="pres">
      <dgm:prSet presAssocID="{B909CF6E-C6E3-4999-AFA8-1ED5981FC73D}" presName="compositeB" presStyleCnt="0"/>
      <dgm:spPr/>
    </dgm:pt>
    <dgm:pt modelId="{07DB0A92-E992-4623-AB71-9398DC8A4D30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2297420F-3D27-4174-A41C-D3AD3ED817E2}" type="pres">
      <dgm:prSet presAssocID="{B909CF6E-C6E3-4999-AFA8-1ED5981FC73D}" presName="circleB" presStyleLbl="node1" presStyleIdx="5" presStyleCnt="6"/>
      <dgm:spPr/>
    </dgm:pt>
    <dgm:pt modelId="{D692B1C0-0CFF-4165-9DCB-FFF0A9F5A06A}" type="pres">
      <dgm:prSet presAssocID="{B909CF6E-C6E3-4999-AFA8-1ED5981FC73D}" presName="spaceB" presStyleCnt="0"/>
      <dgm:spPr/>
    </dgm:pt>
  </dgm:ptLst>
  <dgm:cxnLst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95D02D0C-5287-4D31-87E2-47AC8A337908}" type="presOf" srcId="{BE006D5F-BCA2-4745-ACBD-C6D3FFBC3326}" destId="{CAB4AEC9-3F91-4C23-B176-53B71EF30267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38263B6F-2DBE-41CA-A84E-D21AB8B9F09A}" type="presOf" srcId="{500FAC69-6C55-4FD3-AB96-609CED13AA15}" destId="{C4FA9A43-00BF-42D2-B9E1-4E0DFF281453}" srcOrd="0" destOrd="0" presId="urn:microsoft.com/office/officeart/2005/8/layout/hProcess11"/>
    <dgm:cxn modelId="{1A9F3950-B3B6-410B-9DC0-847C20548980}" type="presOf" srcId="{212C73C7-843A-4AA3-82DA-1302C5652886}" destId="{F5AE36DB-1945-40B9-A201-54CB1F521647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337E82B2-6D60-499A-817B-4D33AA816DC7}" type="presOf" srcId="{FC58FA00-9C13-46C1-8B3E-0F4BDCEE5AD6}" destId="{B371FC2E-8CCC-411C-B73F-66513D93C8AE}" srcOrd="0" destOrd="0" presId="urn:microsoft.com/office/officeart/2005/8/layout/hProcess11"/>
    <dgm:cxn modelId="{62087BDF-2C23-4E31-AEAF-F32A23090041}" type="presOf" srcId="{B909CF6E-C6E3-4999-AFA8-1ED5981FC73D}" destId="{07DB0A92-E992-4623-AB71-9398DC8A4D30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C07D7EDE-3FD7-4B8A-AB3B-1FE4E9052EBD}" type="presParOf" srcId="{9F081A21-8ED5-46CD-8465-AFDFF0C5BD4E}" destId="{9CF52E23-E34C-4018-B12E-664271F958F1}" srcOrd="2" destOrd="0" presId="urn:microsoft.com/office/officeart/2005/8/layout/hProcess11"/>
    <dgm:cxn modelId="{DD7177B4-28F7-4872-8C65-3651067499BD}" type="presParOf" srcId="{9CF52E23-E34C-4018-B12E-664271F958F1}" destId="{C4FA9A43-00BF-42D2-B9E1-4E0DFF281453}" srcOrd="0" destOrd="0" presId="urn:microsoft.com/office/officeart/2005/8/layout/hProcess11"/>
    <dgm:cxn modelId="{2D4A2384-8718-4D63-AC41-8BA93F9B3D1D}" type="presParOf" srcId="{9CF52E23-E34C-4018-B12E-664271F958F1}" destId="{85184F25-6FDF-48FC-AFC4-D0371489AC40}" srcOrd="1" destOrd="0" presId="urn:microsoft.com/office/officeart/2005/8/layout/hProcess11"/>
    <dgm:cxn modelId="{458614BA-DB45-4412-AACD-CDB1329F2296}" type="presParOf" srcId="{9CF52E23-E34C-4018-B12E-664271F958F1}" destId="{EDED3B93-AEDE-43ED-9896-B7D210C34322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2F365A7C-272A-4115-87DB-17B93B825F57}" type="presParOf" srcId="{9F081A21-8ED5-46CD-8465-AFDFF0C5BD4E}" destId="{71E2A643-F161-4C88-B5D8-89BDA861D11A}" srcOrd="4" destOrd="0" presId="urn:microsoft.com/office/officeart/2005/8/layout/hProcess11"/>
    <dgm:cxn modelId="{8A557735-7E05-4FF4-9A9F-085458BD7040}" type="presParOf" srcId="{71E2A643-F161-4C88-B5D8-89BDA861D11A}" destId="{F5AE36DB-1945-40B9-A201-54CB1F521647}" srcOrd="0" destOrd="0" presId="urn:microsoft.com/office/officeart/2005/8/layout/hProcess11"/>
    <dgm:cxn modelId="{61379805-CC47-4A53-A1FF-8E9757C2E1D1}" type="presParOf" srcId="{71E2A643-F161-4C88-B5D8-89BDA861D11A}" destId="{7F3395DF-C24F-467D-93F8-A632B2BD3796}" srcOrd="1" destOrd="0" presId="urn:microsoft.com/office/officeart/2005/8/layout/hProcess11"/>
    <dgm:cxn modelId="{83A56D73-75ED-4675-86A3-C37345327047}" type="presParOf" srcId="{71E2A643-F161-4C88-B5D8-89BDA861D11A}" destId="{C0A071E0-9EE1-4802-87B8-98E248CD3185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539EC8E0-BADA-4EA4-9298-B496662835EB}" type="presParOf" srcId="{9F081A21-8ED5-46CD-8465-AFDFF0C5BD4E}" destId="{754A34D8-07B8-404F-8E88-8AA3D6BE767B}" srcOrd="6" destOrd="0" presId="urn:microsoft.com/office/officeart/2005/8/layout/hProcess11"/>
    <dgm:cxn modelId="{10AA24CE-9025-4C83-BA08-854F5068A598}" type="presParOf" srcId="{754A34D8-07B8-404F-8E88-8AA3D6BE767B}" destId="{B371FC2E-8CCC-411C-B73F-66513D93C8AE}" srcOrd="0" destOrd="0" presId="urn:microsoft.com/office/officeart/2005/8/layout/hProcess11"/>
    <dgm:cxn modelId="{B27E1D7C-8D47-4269-BBF8-E065E4443B40}" type="presParOf" srcId="{754A34D8-07B8-404F-8E88-8AA3D6BE767B}" destId="{2B09B8ED-D49B-4D67-8478-83F5E52EC962}" srcOrd="1" destOrd="0" presId="urn:microsoft.com/office/officeart/2005/8/layout/hProcess11"/>
    <dgm:cxn modelId="{DB197A4E-7DEA-4B1C-B0D7-B54581326D45}" type="presParOf" srcId="{754A34D8-07B8-404F-8E88-8AA3D6BE767B}" destId="{D9E4C3A6-9A6F-4B2E-8257-E87E6A66B44C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40C20BB8-CAFF-435B-8B1F-E0F2DE7B711B}" type="presParOf" srcId="{9F081A21-8ED5-46CD-8465-AFDFF0C5BD4E}" destId="{D484FD92-1AAD-4888-B6E4-72CB65248B17}" srcOrd="8" destOrd="0" presId="urn:microsoft.com/office/officeart/2005/8/layout/hProcess11"/>
    <dgm:cxn modelId="{918ECB4E-7288-4592-A2C0-B6C6F8542A9F}" type="presParOf" srcId="{D484FD92-1AAD-4888-B6E4-72CB65248B17}" destId="{CAB4AEC9-3F91-4C23-B176-53B71EF30267}" srcOrd="0" destOrd="0" presId="urn:microsoft.com/office/officeart/2005/8/layout/hProcess11"/>
    <dgm:cxn modelId="{69F03F30-B0AC-4F7C-836F-3F3EB5192CDD}" type="presParOf" srcId="{D484FD92-1AAD-4888-B6E4-72CB65248B17}" destId="{AFCE7274-3302-4A1F-9FDD-CC3E4CA8525A}" srcOrd="1" destOrd="0" presId="urn:microsoft.com/office/officeart/2005/8/layout/hProcess11"/>
    <dgm:cxn modelId="{478AAF98-F130-43CA-80BC-3C2220D6A3F8}" type="presParOf" srcId="{D484FD92-1AAD-4888-B6E4-72CB65248B17}" destId="{8231981B-4985-46DF-954E-2D2659ECE929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4CD1E602-6516-4ADC-916C-B446FCF7A22F}" type="presParOf" srcId="{9F081A21-8ED5-46CD-8465-AFDFF0C5BD4E}" destId="{7DA673E5-7847-480B-8C0D-0A1D5001835E}" srcOrd="10" destOrd="0" presId="urn:microsoft.com/office/officeart/2005/8/layout/hProcess11"/>
    <dgm:cxn modelId="{51E77DFA-81CF-42CC-B09D-FEC267966675}" type="presParOf" srcId="{7DA673E5-7847-480B-8C0D-0A1D5001835E}" destId="{07DB0A92-E992-4623-AB71-9398DC8A4D30}" srcOrd="0" destOrd="0" presId="urn:microsoft.com/office/officeart/2005/8/layout/hProcess11"/>
    <dgm:cxn modelId="{3BBDC9F9-50FC-40DD-A147-6E5EFDFCD0EA}" type="presParOf" srcId="{7DA673E5-7847-480B-8C0D-0A1D5001835E}" destId="{2297420F-3D27-4174-A41C-D3AD3ED817E2}" srcOrd="1" destOrd="0" presId="urn:microsoft.com/office/officeart/2005/8/layout/hProcess11"/>
    <dgm:cxn modelId="{F2C70F95-B6F4-427C-A5EF-6F089806E15F}" type="presParOf" srcId="{7DA673E5-7847-480B-8C0D-0A1D5001835E}" destId="{D692B1C0-0CFF-4165-9DCB-FFF0A9F5A06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800" b="1" dirty="0"/>
            <a:t>Get a CLI client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/>
      <dgm:spPr/>
      <dgm:t>
        <a:bodyPr/>
        <a:lstStyle/>
        <a:p>
          <a:r>
            <a:rPr lang="en-AU" dirty="0"/>
            <a:t>Get API Key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/>
      <dgm:spPr/>
      <dgm:t>
        <a:bodyPr/>
        <a:lstStyle/>
        <a:p>
          <a:r>
            <a:rPr lang="en-AU" dirty="0"/>
            <a:t>Search and get csv of </a:t>
          </a:r>
          <a:r>
            <a:rPr lang="en-AU" dirty="0" err="1"/>
            <a:t>obs</a:t>
          </a:r>
          <a:endParaRPr lang="en-AU" dirty="0"/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/>
      <dgm:spPr/>
      <dgm:t>
        <a:bodyPr/>
        <a:lstStyle/>
        <a:p>
          <a:r>
            <a:rPr lang="en-AU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 custScaleX="18716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D844B760-97EF-4019-8A7B-C2A927838F53}" type="pres">
      <dgm:prSet presAssocID="{500FAC69-6C55-4FD3-AB96-609CED13AA15}" presName="compositeB" presStyleCnt="0"/>
      <dgm:spPr/>
    </dgm:pt>
    <dgm:pt modelId="{28EB5A3A-E763-4E12-A040-7A3DF21A344A}" type="pres">
      <dgm:prSet presAssocID="{500FAC69-6C55-4FD3-AB96-609CED13AA15}" presName="textB" presStyleLbl="revTx" presStyleIdx="1" presStyleCnt="6">
        <dgm:presLayoutVars>
          <dgm:bulletEnabled val="1"/>
        </dgm:presLayoutVars>
      </dgm:prSet>
      <dgm:spPr/>
    </dgm:pt>
    <dgm:pt modelId="{C3C9DC44-7766-417F-88AA-C60337C6A858}" type="pres">
      <dgm:prSet presAssocID="{500FAC69-6C55-4FD3-AB96-609CED13AA15}" presName="circleB" presStyleLbl="node1" presStyleIdx="1" presStyleCnt="6"/>
      <dgm:spPr/>
    </dgm:pt>
    <dgm:pt modelId="{8F5B2A67-892A-49CF-B551-1466961FA335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88304984-5A2F-4494-A5E7-BD16FDAD8981}" type="pres">
      <dgm:prSet presAssocID="{212C73C7-843A-4AA3-82DA-1302C5652886}" presName="compositeA" presStyleCnt="0"/>
      <dgm:spPr/>
    </dgm:pt>
    <dgm:pt modelId="{284C48B2-3145-478C-A993-C63CC7702DFB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134B0435-3F4B-4716-8665-51AB6E2B7EFB}" type="pres">
      <dgm:prSet presAssocID="{212C73C7-843A-4AA3-82DA-1302C5652886}" presName="circleA" presStyleLbl="node1" presStyleIdx="2" presStyleCnt="6"/>
      <dgm:spPr/>
    </dgm:pt>
    <dgm:pt modelId="{C66EB936-8F1C-49A7-B1D8-4978DB3049E3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891279DF-5999-4BAE-81B2-26E34AB50D49}" type="pres">
      <dgm:prSet presAssocID="{FC58FA00-9C13-46C1-8B3E-0F4BDCEE5AD6}" presName="compositeB" presStyleCnt="0"/>
      <dgm:spPr/>
    </dgm:pt>
    <dgm:pt modelId="{B73412CD-30D1-4C68-8FFB-B617A53611EA}" type="pres">
      <dgm:prSet presAssocID="{FC58FA00-9C13-46C1-8B3E-0F4BDCEE5AD6}" presName="textB" presStyleLbl="revTx" presStyleIdx="3" presStyleCnt="6">
        <dgm:presLayoutVars>
          <dgm:bulletEnabled val="1"/>
        </dgm:presLayoutVars>
      </dgm:prSet>
      <dgm:spPr/>
    </dgm:pt>
    <dgm:pt modelId="{3A4D6E6E-18F9-4AD4-9D8D-A25E426BE163}" type="pres">
      <dgm:prSet presAssocID="{FC58FA00-9C13-46C1-8B3E-0F4BDCEE5AD6}" presName="circleB" presStyleLbl="node1" presStyleIdx="3" presStyleCnt="6"/>
      <dgm:spPr/>
    </dgm:pt>
    <dgm:pt modelId="{17360411-DA9F-44CF-A8D9-709F8A1C5A77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1AC3D767-CE51-4B27-A641-3B1964673F37}" type="pres">
      <dgm:prSet presAssocID="{BE006D5F-BCA2-4745-ACBD-C6D3FFBC3326}" presName="compositeA" presStyleCnt="0"/>
      <dgm:spPr/>
    </dgm:pt>
    <dgm:pt modelId="{3A8623E9-0656-445B-ACE8-4213A823C21F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1CE37D62-6779-48E7-A3A1-00CCFE33E1D7}" type="pres">
      <dgm:prSet presAssocID="{BE006D5F-BCA2-4745-ACBD-C6D3FFBC3326}" presName="circleA" presStyleLbl="node1" presStyleIdx="4" presStyleCnt="6"/>
      <dgm:spPr/>
    </dgm:pt>
    <dgm:pt modelId="{C54C7DF6-7F17-4F36-9DAB-4DE4EBF1F158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1F7D922A-5689-41BD-9C1B-D9E713B73857}" type="pres">
      <dgm:prSet presAssocID="{B909CF6E-C6E3-4999-AFA8-1ED5981FC73D}" presName="compositeB" presStyleCnt="0"/>
      <dgm:spPr/>
    </dgm:pt>
    <dgm:pt modelId="{1B219CF3-AA6A-421C-BF2F-A20FE2980968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BF0F21D4-8E3D-42F9-B7F1-C7AEE37ACCFF}" type="pres">
      <dgm:prSet presAssocID="{B909CF6E-C6E3-4999-AFA8-1ED5981FC73D}" presName="circleB" presStyleLbl="node1" presStyleIdx="5" presStyleCnt="6"/>
      <dgm:spPr/>
    </dgm:pt>
    <dgm:pt modelId="{F4DAD3FB-0A8F-40E2-81A3-0BED35BC45AF}" type="pres">
      <dgm:prSet presAssocID="{B909CF6E-C6E3-4999-AFA8-1ED5981FC73D}" presName="spaceB" presStyleCnt="0"/>
      <dgm:spPr/>
    </dgm:pt>
  </dgm:ptLst>
  <dgm:cxnLst>
    <dgm:cxn modelId="{8E6EDA07-9DF7-48CB-BB60-1DDD29EB73D8}" type="presOf" srcId="{B909CF6E-C6E3-4999-AFA8-1ED5981FC73D}" destId="{1B219CF3-AA6A-421C-BF2F-A20FE2980968}" srcOrd="0" destOrd="0" presId="urn:microsoft.com/office/officeart/2005/8/layout/hProcess11"/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D2F69714-EDDB-439D-A7B1-8B67F9F95D29}" type="presOf" srcId="{212C73C7-843A-4AA3-82DA-1302C5652886}" destId="{284C48B2-3145-478C-A993-C63CC7702DFB}" srcOrd="0" destOrd="0" presId="urn:microsoft.com/office/officeart/2005/8/layout/hProcess11"/>
    <dgm:cxn modelId="{07A29371-07C4-46B8-B179-C02E74C30FE8}" type="presOf" srcId="{500FAC69-6C55-4FD3-AB96-609CED13AA15}" destId="{28EB5A3A-E763-4E12-A040-7A3DF21A344A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902E5A55-9129-45AE-ABE2-52270367BEF8}" type="presOf" srcId="{BE006D5F-BCA2-4745-ACBD-C6D3FFBC3326}" destId="{3A8623E9-0656-445B-ACE8-4213A823C21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A89AB0B3-1E04-4967-8D92-51DC19578620}" type="presOf" srcId="{FC58FA00-9C13-46C1-8B3E-0F4BDCEE5AD6}" destId="{B73412CD-30D1-4C68-8FFB-B617A53611EA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1BCA12CB-C8AC-4E56-89E2-A7BA5734D708}" type="presParOf" srcId="{9F081A21-8ED5-46CD-8465-AFDFF0C5BD4E}" destId="{D844B760-97EF-4019-8A7B-C2A927838F53}" srcOrd="2" destOrd="0" presId="urn:microsoft.com/office/officeart/2005/8/layout/hProcess11"/>
    <dgm:cxn modelId="{CB32508C-4632-4A4F-A6DC-8EFCAFEF9231}" type="presParOf" srcId="{D844B760-97EF-4019-8A7B-C2A927838F53}" destId="{28EB5A3A-E763-4E12-A040-7A3DF21A344A}" srcOrd="0" destOrd="0" presId="urn:microsoft.com/office/officeart/2005/8/layout/hProcess11"/>
    <dgm:cxn modelId="{4BB22A92-514B-48D4-845D-24A960B50334}" type="presParOf" srcId="{D844B760-97EF-4019-8A7B-C2A927838F53}" destId="{C3C9DC44-7766-417F-88AA-C60337C6A858}" srcOrd="1" destOrd="0" presId="urn:microsoft.com/office/officeart/2005/8/layout/hProcess11"/>
    <dgm:cxn modelId="{EA05A9FA-B96E-475C-BED2-D4CA52C3A94B}" type="presParOf" srcId="{D844B760-97EF-4019-8A7B-C2A927838F53}" destId="{8F5B2A67-892A-49CF-B551-1466961FA335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06080E9E-45B0-411D-9EB7-6BA3583D64D3}" type="presParOf" srcId="{9F081A21-8ED5-46CD-8465-AFDFF0C5BD4E}" destId="{88304984-5A2F-4494-A5E7-BD16FDAD8981}" srcOrd="4" destOrd="0" presId="urn:microsoft.com/office/officeart/2005/8/layout/hProcess11"/>
    <dgm:cxn modelId="{02257852-C93A-4723-BAFB-F10EE4DE00F3}" type="presParOf" srcId="{88304984-5A2F-4494-A5E7-BD16FDAD8981}" destId="{284C48B2-3145-478C-A993-C63CC7702DFB}" srcOrd="0" destOrd="0" presId="urn:microsoft.com/office/officeart/2005/8/layout/hProcess11"/>
    <dgm:cxn modelId="{B44B37A9-C1DF-4599-B240-ADC64C812468}" type="presParOf" srcId="{88304984-5A2F-4494-A5E7-BD16FDAD8981}" destId="{134B0435-3F4B-4716-8665-51AB6E2B7EFB}" srcOrd="1" destOrd="0" presId="urn:microsoft.com/office/officeart/2005/8/layout/hProcess11"/>
    <dgm:cxn modelId="{4D7B3A01-C491-4930-B27D-E73BB3D12014}" type="presParOf" srcId="{88304984-5A2F-4494-A5E7-BD16FDAD8981}" destId="{C66EB936-8F1C-49A7-B1D8-4978DB3049E3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6859D90B-349D-4B0B-9D94-DECED6EA28B4}" type="presParOf" srcId="{9F081A21-8ED5-46CD-8465-AFDFF0C5BD4E}" destId="{891279DF-5999-4BAE-81B2-26E34AB50D49}" srcOrd="6" destOrd="0" presId="urn:microsoft.com/office/officeart/2005/8/layout/hProcess11"/>
    <dgm:cxn modelId="{95DD1D6B-F0FB-429C-91EE-C8507E3D461B}" type="presParOf" srcId="{891279DF-5999-4BAE-81B2-26E34AB50D49}" destId="{B73412CD-30D1-4C68-8FFB-B617A53611EA}" srcOrd="0" destOrd="0" presId="urn:microsoft.com/office/officeart/2005/8/layout/hProcess11"/>
    <dgm:cxn modelId="{ACDC8305-C446-45AD-B20D-01CD4699A456}" type="presParOf" srcId="{891279DF-5999-4BAE-81B2-26E34AB50D49}" destId="{3A4D6E6E-18F9-4AD4-9D8D-A25E426BE163}" srcOrd="1" destOrd="0" presId="urn:microsoft.com/office/officeart/2005/8/layout/hProcess11"/>
    <dgm:cxn modelId="{0BE6CEF7-B26B-44E0-871A-24EBD3AD9F1C}" type="presParOf" srcId="{891279DF-5999-4BAE-81B2-26E34AB50D49}" destId="{17360411-DA9F-44CF-A8D9-709F8A1C5A77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8987EB87-560A-47D3-B4B2-FFEE9EA3C087}" type="presParOf" srcId="{9F081A21-8ED5-46CD-8465-AFDFF0C5BD4E}" destId="{1AC3D767-CE51-4B27-A641-3B1964673F37}" srcOrd="8" destOrd="0" presId="urn:microsoft.com/office/officeart/2005/8/layout/hProcess11"/>
    <dgm:cxn modelId="{F4A21E13-3048-4A20-BD8C-4D888DBC7ABC}" type="presParOf" srcId="{1AC3D767-CE51-4B27-A641-3B1964673F37}" destId="{3A8623E9-0656-445B-ACE8-4213A823C21F}" srcOrd="0" destOrd="0" presId="urn:microsoft.com/office/officeart/2005/8/layout/hProcess11"/>
    <dgm:cxn modelId="{B28718E4-D16A-4E64-BFE1-7AB9419690DD}" type="presParOf" srcId="{1AC3D767-CE51-4B27-A641-3B1964673F37}" destId="{1CE37D62-6779-48E7-A3A1-00CCFE33E1D7}" srcOrd="1" destOrd="0" presId="urn:microsoft.com/office/officeart/2005/8/layout/hProcess11"/>
    <dgm:cxn modelId="{62E075AF-12A6-4F50-A95B-C10E3B756919}" type="presParOf" srcId="{1AC3D767-CE51-4B27-A641-3B1964673F37}" destId="{C54C7DF6-7F17-4F36-9DAB-4DE4EBF1F158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9E049673-2E13-47AC-9A86-904CA9F67273}" type="presParOf" srcId="{9F081A21-8ED5-46CD-8465-AFDFF0C5BD4E}" destId="{1F7D922A-5689-41BD-9C1B-D9E713B73857}" srcOrd="10" destOrd="0" presId="urn:microsoft.com/office/officeart/2005/8/layout/hProcess11"/>
    <dgm:cxn modelId="{844DC12B-C4A5-4D15-911D-4C6E5C57B83F}" type="presParOf" srcId="{1F7D922A-5689-41BD-9C1B-D9E713B73857}" destId="{1B219CF3-AA6A-421C-BF2F-A20FE2980968}" srcOrd="0" destOrd="0" presId="urn:microsoft.com/office/officeart/2005/8/layout/hProcess11"/>
    <dgm:cxn modelId="{6F35E860-338E-48EA-9DFE-33D771D7BFE7}" type="presParOf" srcId="{1F7D922A-5689-41BD-9C1B-D9E713B73857}" destId="{BF0F21D4-8E3D-42F9-B7F1-C7AEE37ACCFF}" srcOrd="1" destOrd="0" presId="urn:microsoft.com/office/officeart/2005/8/layout/hProcess11"/>
    <dgm:cxn modelId="{827ED97B-CFE5-4054-B489-5938371160BE}" type="presParOf" srcId="{1F7D922A-5689-41BD-9C1B-D9E713B73857}" destId="{F4DAD3FB-0A8F-40E2-81A3-0BED35BC45A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Get a CLI client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 custT="1"/>
      <dgm:spPr/>
      <dgm:t>
        <a:bodyPr/>
        <a:lstStyle/>
        <a:p>
          <a:r>
            <a:rPr lang="en-AU" sz="1800" b="1" dirty="0"/>
            <a:t>Get API Key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/>
      <dgm:spPr/>
      <dgm:t>
        <a:bodyPr/>
        <a:lstStyle/>
        <a:p>
          <a:r>
            <a:rPr lang="en-AU" dirty="0"/>
            <a:t>Search and get csv of </a:t>
          </a:r>
          <a:r>
            <a:rPr lang="en-AU" dirty="0" err="1"/>
            <a:t>obs</a:t>
          </a:r>
          <a:endParaRPr lang="en-AU" dirty="0"/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/>
      <dgm:spPr/>
      <dgm:t>
        <a:bodyPr/>
        <a:lstStyle/>
        <a:p>
          <a:r>
            <a:rPr lang="en-AU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 custScaleX="18716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D844B760-97EF-4019-8A7B-C2A927838F53}" type="pres">
      <dgm:prSet presAssocID="{500FAC69-6C55-4FD3-AB96-609CED13AA15}" presName="compositeB" presStyleCnt="0"/>
      <dgm:spPr/>
    </dgm:pt>
    <dgm:pt modelId="{28EB5A3A-E763-4E12-A040-7A3DF21A344A}" type="pres">
      <dgm:prSet presAssocID="{500FAC69-6C55-4FD3-AB96-609CED13AA15}" presName="textB" presStyleLbl="revTx" presStyleIdx="1" presStyleCnt="6" custScaleX="211101">
        <dgm:presLayoutVars>
          <dgm:bulletEnabled val="1"/>
        </dgm:presLayoutVars>
      </dgm:prSet>
      <dgm:spPr/>
    </dgm:pt>
    <dgm:pt modelId="{C3C9DC44-7766-417F-88AA-C60337C6A858}" type="pres">
      <dgm:prSet presAssocID="{500FAC69-6C55-4FD3-AB96-609CED13AA15}" presName="circleB" presStyleLbl="node1" presStyleIdx="1" presStyleCnt="6"/>
      <dgm:spPr/>
    </dgm:pt>
    <dgm:pt modelId="{8F5B2A67-892A-49CF-B551-1466961FA335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88304984-5A2F-4494-A5E7-BD16FDAD8981}" type="pres">
      <dgm:prSet presAssocID="{212C73C7-843A-4AA3-82DA-1302C5652886}" presName="compositeA" presStyleCnt="0"/>
      <dgm:spPr/>
    </dgm:pt>
    <dgm:pt modelId="{284C48B2-3145-478C-A993-C63CC7702DFB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134B0435-3F4B-4716-8665-51AB6E2B7EFB}" type="pres">
      <dgm:prSet presAssocID="{212C73C7-843A-4AA3-82DA-1302C5652886}" presName="circleA" presStyleLbl="node1" presStyleIdx="2" presStyleCnt="6"/>
      <dgm:spPr/>
    </dgm:pt>
    <dgm:pt modelId="{C66EB936-8F1C-49A7-B1D8-4978DB3049E3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891279DF-5999-4BAE-81B2-26E34AB50D49}" type="pres">
      <dgm:prSet presAssocID="{FC58FA00-9C13-46C1-8B3E-0F4BDCEE5AD6}" presName="compositeB" presStyleCnt="0"/>
      <dgm:spPr/>
    </dgm:pt>
    <dgm:pt modelId="{B73412CD-30D1-4C68-8FFB-B617A53611EA}" type="pres">
      <dgm:prSet presAssocID="{FC58FA00-9C13-46C1-8B3E-0F4BDCEE5AD6}" presName="textB" presStyleLbl="revTx" presStyleIdx="3" presStyleCnt="6">
        <dgm:presLayoutVars>
          <dgm:bulletEnabled val="1"/>
        </dgm:presLayoutVars>
      </dgm:prSet>
      <dgm:spPr/>
    </dgm:pt>
    <dgm:pt modelId="{3A4D6E6E-18F9-4AD4-9D8D-A25E426BE163}" type="pres">
      <dgm:prSet presAssocID="{FC58FA00-9C13-46C1-8B3E-0F4BDCEE5AD6}" presName="circleB" presStyleLbl="node1" presStyleIdx="3" presStyleCnt="6"/>
      <dgm:spPr/>
    </dgm:pt>
    <dgm:pt modelId="{17360411-DA9F-44CF-A8D9-709F8A1C5A77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1AC3D767-CE51-4B27-A641-3B1964673F37}" type="pres">
      <dgm:prSet presAssocID="{BE006D5F-BCA2-4745-ACBD-C6D3FFBC3326}" presName="compositeA" presStyleCnt="0"/>
      <dgm:spPr/>
    </dgm:pt>
    <dgm:pt modelId="{3A8623E9-0656-445B-ACE8-4213A823C21F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1CE37D62-6779-48E7-A3A1-00CCFE33E1D7}" type="pres">
      <dgm:prSet presAssocID="{BE006D5F-BCA2-4745-ACBD-C6D3FFBC3326}" presName="circleA" presStyleLbl="node1" presStyleIdx="4" presStyleCnt="6"/>
      <dgm:spPr/>
    </dgm:pt>
    <dgm:pt modelId="{C54C7DF6-7F17-4F36-9DAB-4DE4EBF1F158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1F7D922A-5689-41BD-9C1B-D9E713B73857}" type="pres">
      <dgm:prSet presAssocID="{B909CF6E-C6E3-4999-AFA8-1ED5981FC73D}" presName="compositeB" presStyleCnt="0"/>
      <dgm:spPr/>
    </dgm:pt>
    <dgm:pt modelId="{1B219CF3-AA6A-421C-BF2F-A20FE2980968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BF0F21D4-8E3D-42F9-B7F1-C7AEE37ACCFF}" type="pres">
      <dgm:prSet presAssocID="{B909CF6E-C6E3-4999-AFA8-1ED5981FC73D}" presName="circleB" presStyleLbl="node1" presStyleIdx="5" presStyleCnt="6"/>
      <dgm:spPr/>
    </dgm:pt>
    <dgm:pt modelId="{F4DAD3FB-0A8F-40E2-81A3-0BED35BC45AF}" type="pres">
      <dgm:prSet presAssocID="{B909CF6E-C6E3-4999-AFA8-1ED5981FC73D}" presName="spaceB" presStyleCnt="0"/>
      <dgm:spPr/>
    </dgm:pt>
  </dgm:ptLst>
  <dgm:cxnLst>
    <dgm:cxn modelId="{8E6EDA07-9DF7-48CB-BB60-1DDD29EB73D8}" type="presOf" srcId="{B909CF6E-C6E3-4999-AFA8-1ED5981FC73D}" destId="{1B219CF3-AA6A-421C-BF2F-A20FE2980968}" srcOrd="0" destOrd="0" presId="urn:microsoft.com/office/officeart/2005/8/layout/hProcess11"/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D2F69714-EDDB-439D-A7B1-8B67F9F95D29}" type="presOf" srcId="{212C73C7-843A-4AA3-82DA-1302C5652886}" destId="{284C48B2-3145-478C-A993-C63CC7702DFB}" srcOrd="0" destOrd="0" presId="urn:microsoft.com/office/officeart/2005/8/layout/hProcess11"/>
    <dgm:cxn modelId="{07A29371-07C4-46B8-B179-C02E74C30FE8}" type="presOf" srcId="{500FAC69-6C55-4FD3-AB96-609CED13AA15}" destId="{28EB5A3A-E763-4E12-A040-7A3DF21A344A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902E5A55-9129-45AE-ABE2-52270367BEF8}" type="presOf" srcId="{BE006D5F-BCA2-4745-ACBD-C6D3FFBC3326}" destId="{3A8623E9-0656-445B-ACE8-4213A823C21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A89AB0B3-1E04-4967-8D92-51DC19578620}" type="presOf" srcId="{FC58FA00-9C13-46C1-8B3E-0F4BDCEE5AD6}" destId="{B73412CD-30D1-4C68-8FFB-B617A53611EA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1BCA12CB-C8AC-4E56-89E2-A7BA5734D708}" type="presParOf" srcId="{9F081A21-8ED5-46CD-8465-AFDFF0C5BD4E}" destId="{D844B760-97EF-4019-8A7B-C2A927838F53}" srcOrd="2" destOrd="0" presId="urn:microsoft.com/office/officeart/2005/8/layout/hProcess11"/>
    <dgm:cxn modelId="{CB32508C-4632-4A4F-A6DC-8EFCAFEF9231}" type="presParOf" srcId="{D844B760-97EF-4019-8A7B-C2A927838F53}" destId="{28EB5A3A-E763-4E12-A040-7A3DF21A344A}" srcOrd="0" destOrd="0" presId="urn:microsoft.com/office/officeart/2005/8/layout/hProcess11"/>
    <dgm:cxn modelId="{4BB22A92-514B-48D4-845D-24A960B50334}" type="presParOf" srcId="{D844B760-97EF-4019-8A7B-C2A927838F53}" destId="{C3C9DC44-7766-417F-88AA-C60337C6A858}" srcOrd="1" destOrd="0" presId="urn:microsoft.com/office/officeart/2005/8/layout/hProcess11"/>
    <dgm:cxn modelId="{EA05A9FA-B96E-475C-BED2-D4CA52C3A94B}" type="presParOf" srcId="{D844B760-97EF-4019-8A7B-C2A927838F53}" destId="{8F5B2A67-892A-49CF-B551-1466961FA335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06080E9E-45B0-411D-9EB7-6BA3583D64D3}" type="presParOf" srcId="{9F081A21-8ED5-46CD-8465-AFDFF0C5BD4E}" destId="{88304984-5A2F-4494-A5E7-BD16FDAD8981}" srcOrd="4" destOrd="0" presId="urn:microsoft.com/office/officeart/2005/8/layout/hProcess11"/>
    <dgm:cxn modelId="{02257852-C93A-4723-BAFB-F10EE4DE00F3}" type="presParOf" srcId="{88304984-5A2F-4494-A5E7-BD16FDAD8981}" destId="{284C48B2-3145-478C-A993-C63CC7702DFB}" srcOrd="0" destOrd="0" presId="urn:microsoft.com/office/officeart/2005/8/layout/hProcess11"/>
    <dgm:cxn modelId="{B44B37A9-C1DF-4599-B240-ADC64C812468}" type="presParOf" srcId="{88304984-5A2F-4494-A5E7-BD16FDAD8981}" destId="{134B0435-3F4B-4716-8665-51AB6E2B7EFB}" srcOrd="1" destOrd="0" presId="urn:microsoft.com/office/officeart/2005/8/layout/hProcess11"/>
    <dgm:cxn modelId="{4D7B3A01-C491-4930-B27D-E73BB3D12014}" type="presParOf" srcId="{88304984-5A2F-4494-A5E7-BD16FDAD8981}" destId="{C66EB936-8F1C-49A7-B1D8-4978DB3049E3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6859D90B-349D-4B0B-9D94-DECED6EA28B4}" type="presParOf" srcId="{9F081A21-8ED5-46CD-8465-AFDFF0C5BD4E}" destId="{891279DF-5999-4BAE-81B2-26E34AB50D49}" srcOrd="6" destOrd="0" presId="urn:microsoft.com/office/officeart/2005/8/layout/hProcess11"/>
    <dgm:cxn modelId="{95DD1D6B-F0FB-429C-91EE-C8507E3D461B}" type="presParOf" srcId="{891279DF-5999-4BAE-81B2-26E34AB50D49}" destId="{B73412CD-30D1-4C68-8FFB-B617A53611EA}" srcOrd="0" destOrd="0" presId="urn:microsoft.com/office/officeart/2005/8/layout/hProcess11"/>
    <dgm:cxn modelId="{ACDC8305-C446-45AD-B20D-01CD4699A456}" type="presParOf" srcId="{891279DF-5999-4BAE-81B2-26E34AB50D49}" destId="{3A4D6E6E-18F9-4AD4-9D8D-A25E426BE163}" srcOrd="1" destOrd="0" presId="urn:microsoft.com/office/officeart/2005/8/layout/hProcess11"/>
    <dgm:cxn modelId="{0BE6CEF7-B26B-44E0-871A-24EBD3AD9F1C}" type="presParOf" srcId="{891279DF-5999-4BAE-81B2-26E34AB50D49}" destId="{17360411-DA9F-44CF-A8D9-709F8A1C5A77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8987EB87-560A-47D3-B4B2-FFEE9EA3C087}" type="presParOf" srcId="{9F081A21-8ED5-46CD-8465-AFDFF0C5BD4E}" destId="{1AC3D767-CE51-4B27-A641-3B1964673F37}" srcOrd="8" destOrd="0" presId="urn:microsoft.com/office/officeart/2005/8/layout/hProcess11"/>
    <dgm:cxn modelId="{F4A21E13-3048-4A20-BD8C-4D888DBC7ABC}" type="presParOf" srcId="{1AC3D767-CE51-4B27-A641-3B1964673F37}" destId="{3A8623E9-0656-445B-ACE8-4213A823C21F}" srcOrd="0" destOrd="0" presId="urn:microsoft.com/office/officeart/2005/8/layout/hProcess11"/>
    <dgm:cxn modelId="{B28718E4-D16A-4E64-BFE1-7AB9419690DD}" type="presParOf" srcId="{1AC3D767-CE51-4B27-A641-3B1964673F37}" destId="{1CE37D62-6779-48E7-A3A1-00CCFE33E1D7}" srcOrd="1" destOrd="0" presId="urn:microsoft.com/office/officeart/2005/8/layout/hProcess11"/>
    <dgm:cxn modelId="{62E075AF-12A6-4F50-A95B-C10E3B756919}" type="presParOf" srcId="{1AC3D767-CE51-4B27-A641-3B1964673F37}" destId="{C54C7DF6-7F17-4F36-9DAB-4DE4EBF1F158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9E049673-2E13-47AC-9A86-904CA9F67273}" type="presParOf" srcId="{9F081A21-8ED5-46CD-8465-AFDFF0C5BD4E}" destId="{1F7D922A-5689-41BD-9C1B-D9E713B73857}" srcOrd="10" destOrd="0" presId="urn:microsoft.com/office/officeart/2005/8/layout/hProcess11"/>
    <dgm:cxn modelId="{844DC12B-C4A5-4D15-911D-4C6E5C57B83F}" type="presParOf" srcId="{1F7D922A-5689-41BD-9C1B-D9E713B73857}" destId="{1B219CF3-AA6A-421C-BF2F-A20FE2980968}" srcOrd="0" destOrd="0" presId="urn:microsoft.com/office/officeart/2005/8/layout/hProcess11"/>
    <dgm:cxn modelId="{6F35E860-338E-48EA-9DFE-33D771D7BFE7}" type="presParOf" srcId="{1F7D922A-5689-41BD-9C1B-D9E713B73857}" destId="{BF0F21D4-8E3D-42F9-B7F1-C7AEE37ACCFF}" srcOrd="1" destOrd="0" presId="urn:microsoft.com/office/officeart/2005/8/layout/hProcess11"/>
    <dgm:cxn modelId="{827ED97B-CFE5-4054-B489-5938371160BE}" type="presParOf" srcId="{1F7D922A-5689-41BD-9C1B-D9E713B73857}" destId="{F4DAD3FB-0A8F-40E2-81A3-0BED35BC45A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Get a CLI client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 custT="1"/>
      <dgm:spPr/>
      <dgm:t>
        <a:bodyPr/>
        <a:lstStyle/>
        <a:p>
          <a:r>
            <a:rPr lang="en-AU" sz="1000" b="0" dirty="0"/>
            <a:t>Get API Key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 custT="1"/>
      <dgm:spPr/>
      <dgm:t>
        <a:bodyPr/>
        <a:lstStyle/>
        <a:p>
          <a:r>
            <a:rPr lang="en-AU" sz="1800" b="1" dirty="0"/>
            <a:t>Get csv of </a:t>
          </a:r>
          <a:r>
            <a:rPr lang="en-AU" sz="1800" b="1" dirty="0" err="1"/>
            <a:t>obs</a:t>
          </a:r>
          <a:endParaRPr lang="en-AU" sz="1800" b="1" dirty="0"/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/>
      <dgm:spPr/>
      <dgm:t>
        <a:bodyPr/>
        <a:lstStyle/>
        <a:p>
          <a:r>
            <a:rPr lang="en-AU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 custScaleX="18716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D844B760-97EF-4019-8A7B-C2A927838F53}" type="pres">
      <dgm:prSet presAssocID="{500FAC69-6C55-4FD3-AB96-609CED13AA15}" presName="compositeB" presStyleCnt="0"/>
      <dgm:spPr/>
    </dgm:pt>
    <dgm:pt modelId="{28EB5A3A-E763-4E12-A040-7A3DF21A344A}" type="pres">
      <dgm:prSet presAssocID="{500FAC69-6C55-4FD3-AB96-609CED13AA15}" presName="textB" presStyleLbl="revTx" presStyleIdx="1" presStyleCnt="6" custScaleX="211101">
        <dgm:presLayoutVars>
          <dgm:bulletEnabled val="1"/>
        </dgm:presLayoutVars>
      </dgm:prSet>
      <dgm:spPr/>
    </dgm:pt>
    <dgm:pt modelId="{C3C9DC44-7766-417F-88AA-C60337C6A858}" type="pres">
      <dgm:prSet presAssocID="{500FAC69-6C55-4FD3-AB96-609CED13AA15}" presName="circleB" presStyleLbl="node1" presStyleIdx="1" presStyleCnt="6"/>
      <dgm:spPr/>
    </dgm:pt>
    <dgm:pt modelId="{8F5B2A67-892A-49CF-B551-1466961FA335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88304984-5A2F-4494-A5E7-BD16FDAD8981}" type="pres">
      <dgm:prSet presAssocID="{212C73C7-843A-4AA3-82DA-1302C5652886}" presName="compositeA" presStyleCnt="0"/>
      <dgm:spPr/>
    </dgm:pt>
    <dgm:pt modelId="{284C48B2-3145-478C-A993-C63CC7702DFB}" type="pres">
      <dgm:prSet presAssocID="{212C73C7-843A-4AA3-82DA-1302C5652886}" presName="textA" presStyleLbl="revTx" presStyleIdx="2" presStyleCnt="6" custScaleX="308169">
        <dgm:presLayoutVars>
          <dgm:bulletEnabled val="1"/>
        </dgm:presLayoutVars>
      </dgm:prSet>
      <dgm:spPr/>
    </dgm:pt>
    <dgm:pt modelId="{134B0435-3F4B-4716-8665-51AB6E2B7EFB}" type="pres">
      <dgm:prSet presAssocID="{212C73C7-843A-4AA3-82DA-1302C5652886}" presName="circleA" presStyleLbl="node1" presStyleIdx="2" presStyleCnt="6"/>
      <dgm:spPr/>
    </dgm:pt>
    <dgm:pt modelId="{C66EB936-8F1C-49A7-B1D8-4978DB3049E3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891279DF-5999-4BAE-81B2-26E34AB50D49}" type="pres">
      <dgm:prSet presAssocID="{FC58FA00-9C13-46C1-8B3E-0F4BDCEE5AD6}" presName="compositeB" presStyleCnt="0"/>
      <dgm:spPr/>
    </dgm:pt>
    <dgm:pt modelId="{B73412CD-30D1-4C68-8FFB-B617A53611EA}" type="pres">
      <dgm:prSet presAssocID="{FC58FA00-9C13-46C1-8B3E-0F4BDCEE5AD6}" presName="textB" presStyleLbl="revTx" presStyleIdx="3" presStyleCnt="6">
        <dgm:presLayoutVars>
          <dgm:bulletEnabled val="1"/>
        </dgm:presLayoutVars>
      </dgm:prSet>
      <dgm:spPr/>
    </dgm:pt>
    <dgm:pt modelId="{3A4D6E6E-18F9-4AD4-9D8D-A25E426BE163}" type="pres">
      <dgm:prSet presAssocID="{FC58FA00-9C13-46C1-8B3E-0F4BDCEE5AD6}" presName="circleB" presStyleLbl="node1" presStyleIdx="3" presStyleCnt="6"/>
      <dgm:spPr/>
    </dgm:pt>
    <dgm:pt modelId="{17360411-DA9F-44CF-A8D9-709F8A1C5A77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1AC3D767-CE51-4B27-A641-3B1964673F37}" type="pres">
      <dgm:prSet presAssocID="{BE006D5F-BCA2-4745-ACBD-C6D3FFBC3326}" presName="compositeA" presStyleCnt="0"/>
      <dgm:spPr/>
    </dgm:pt>
    <dgm:pt modelId="{3A8623E9-0656-445B-ACE8-4213A823C21F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1CE37D62-6779-48E7-A3A1-00CCFE33E1D7}" type="pres">
      <dgm:prSet presAssocID="{BE006D5F-BCA2-4745-ACBD-C6D3FFBC3326}" presName="circleA" presStyleLbl="node1" presStyleIdx="4" presStyleCnt="6"/>
      <dgm:spPr/>
    </dgm:pt>
    <dgm:pt modelId="{C54C7DF6-7F17-4F36-9DAB-4DE4EBF1F158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1F7D922A-5689-41BD-9C1B-D9E713B73857}" type="pres">
      <dgm:prSet presAssocID="{B909CF6E-C6E3-4999-AFA8-1ED5981FC73D}" presName="compositeB" presStyleCnt="0"/>
      <dgm:spPr/>
    </dgm:pt>
    <dgm:pt modelId="{1B219CF3-AA6A-421C-BF2F-A20FE2980968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BF0F21D4-8E3D-42F9-B7F1-C7AEE37ACCFF}" type="pres">
      <dgm:prSet presAssocID="{B909CF6E-C6E3-4999-AFA8-1ED5981FC73D}" presName="circleB" presStyleLbl="node1" presStyleIdx="5" presStyleCnt="6"/>
      <dgm:spPr/>
    </dgm:pt>
    <dgm:pt modelId="{F4DAD3FB-0A8F-40E2-81A3-0BED35BC45AF}" type="pres">
      <dgm:prSet presAssocID="{B909CF6E-C6E3-4999-AFA8-1ED5981FC73D}" presName="spaceB" presStyleCnt="0"/>
      <dgm:spPr/>
    </dgm:pt>
  </dgm:ptLst>
  <dgm:cxnLst>
    <dgm:cxn modelId="{8E6EDA07-9DF7-48CB-BB60-1DDD29EB73D8}" type="presOf" srcId="{B909CF6E-C6E3-4999-AFA8-1ED5981FC73D}" destId="{1B219CF3-AA6A-421C-BF2F-A20FE2980968}" srcOrd="0" destOrd="0" presId="urn:microsoft.com/office/officeart/2005/8/layout/hProcess11"/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D2F69714-EDDB-439D-A7B1-8B67F9F95D29}" type="presOf" srcId="{212C73C7-843A-4AA3-82DA-1302C5652886}" destId="{284C48B2-3145-478C-A993-C63CC7702DFB}" srcOrd="0" destOrd="0" presId="urn:microsoft.com/office/officeart/2005/8/layout/hProcess11"/>
    <dgm:cxn modelId="{07A29371-07C4-46B8-B179-C02E74C30FE8}" type="presOf" srcId="{500FAC69-6C55-4FD3-AB96-609CED13AA15}" destId="{28EB5A3A-E763-4E12-A040-7A3DF21A344A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902E5A55-9129-45AE-ABE2-52270367BEF8}" type="presOf" srcId="{BE006D5F-BCA2-4745-ACBD-C6D3FFBC3326}" destId="{3A8623E9-0656-445B-ACE8-4213A823C21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A89AB0B3-1E04-4967-8D92-51DC19578620}" type="presOf" srcId="{FC58FA00-9C13-46C1-8B3E-0F4BDCEE5AD6}" destId="{B73412CD-30D1-4C68-8FFB-B617A53611EA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1BCA12CB-C8AC-4E56-89E2-A7BA5734D708}" type="presParOf" srcId="{9F081A21-8ED5-46CD-8465-AFDFF0C5BD4E}" destId="{D844B760-97EF-4019-8A7B-C2A927838F53}" srcOrd="2" destOrd="0" presId="urn:microsoft.com/office/officeart/2005/8/layout/hProcess11"/>
    <dgm:cxn modelId="{CB32508C-4632-4A4F-A6DC-8EFCAFEF9231}" type="presParOf" srcId="{D844B760-97EF-4019-8A7B-C2A927838F53}" destId="{28EB5A3A-E763-4E12-A040-7A3DF21A344A}" srcOrd="0" destOrd="0" presId="urn:microsoft.com/office/officeart/2005/8/layout/hProcess11"/>
    <dgm:cxn modelId="{4BB22A92-514B-48D4-845D-24A960B50334}" type="presParOf" srcId="{D844B760-97EF-4019-8A7B-C2A927838F53}" destId="{C3C9DC44-7766-417F-88AA-C60337C6A858}" srcOrd="1" destOrd="0" presId="urn:microsoft.com/office/officeart/2005/8/layout/hProcess11"/>
    <dgm:cxn modelId="{EA05A9FA-B96E-475C-BED2-D4CA52C3A94B}" type="presParOf" srcId="{D844B760-97EF-4019-8A7B-C2A927838F53}" destId="{8F5B2A67-892A-49CF-B551-1466961FA335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06080E9E-45B0-411D-9EB7-6BA3583D64D3}" type="presParOf" srcId="{9F081A21-8ED5-46CD-8465-AFDFF0C5BD4E}" destId="{88304984-5A2F-4494-A5E7-BD16FDAD8981}" srcOrd="4" destOrd="0" presId="urn:microsoft.com/office/officeart/2005/8/layout/hProcess11"/>
    <dgm:cxn modelId="{02257852-C93A-4723-BAFB-F10EE4DE00F3}" type="presParOf" srcId="{88304984-5A2F-4494-A5E7-BD16FDAD8981}" destId="{284C48B2-3145-478C-A993-C63CC7702DFB}" srcOrd="0" destOrd="0" presId="urn:microsoft.com/office/officeart/2005/8/layout/hProcess11"/>
    <dgm:cxn modelId="{B44B37A9-C1DF-4599-B240-ADC64C812468}" type="presParOf" srcId="{88304984-5A2F-4494-A5E7-BD16FDAD8981}" destId="{134B0435-3F4B-4716-8665-51AB6E2B7EFB}" srcOrd="1" destOrd="0" presId="urn:microsoft.com/office/officeart/2005/8/layout/hProcess11"/>
    <dgm:cxn modelId="{4D7B3A01-C491-4930-B27D-E73BB3D12014}" type="presParOf" srcId="{88304984-5A2F-4494-A5E7-BD16FDAD8981}" destId="{C66EB936-8F1C-49A7-B1D8-4978DB3049E3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6859D90B-349D-4B0B-9D94-DECED6EA28B4}" type="presParOf" srcId="{9F081A21-8ED5-46CD-8465-AFDFF0C5BD4E}" destId="{891279DF-5999-4BAE-81B2-26E34AB50D49}" srcOrd="6" destOrd="0" presId="urn:microsoft.com/office/officeart/2005/8/layout/hProcess11"/>
    <dgm:cxn modelId="{95DD1D6B-F0FB-429C-91EE-C8507E3D461B}" type="presParOf" srcId="{891279DF-5999-4BAE-81B2-26E34AB50D49}" destId="{B73412CD-30D1-4C68-8FFB-B617A53611EA}" srcOrd="0" destOrd="0" presId="urn:microsoft.com/office/officeart/2005/8/layout/hProcess11"/>
    <dgm:cxn modelId="{ACDC8305-C446-45AD-B20D-01CD4699A456}" type="presParOf" srcId="{891279DF-5999-4BAE-81B2-26E34AB50D49}" destId="{3A4D6E6E-18F9-4AD4-9D8D-A25E426BE163}" srcOrd="1" destOrd="0" presId="urn:microsoft.com/office/officeart/2005/8/layout/hProcess11"/>
    <dgm:cxn modelId="{0BE6CEF7-B26B-44E0-871A-24EBD3AD9F1C}" type="presParOf" srcId="{891279DF-5999-4BAE-81B2-26E34AB50D49}" destId="{17360411-DA9F-44CF-A8D9-709F8A1C5A77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8987EB87-560A-47D3-B4B2-FFEE9EA3C087}" type="presParOf" srcId="{9F081A21-8ED5-46CD-8465-AFDFF0C5BD4E}" destId="{1AC3D767-CE51-4B27-A641-3B1964673F37}" srcOrd="8" destOrd="0" presId="urn:microsoft.com/office/officeart/2005/8/layout/hProcess11"/>
    <dgm:cxn modelId="{F4A21E13-3048-4A20-BD8C-4D888DBC7ABC}" type="presParOf" srcId="{1AC3D767-CE51-4B27-A641-3B1964673F37}" destId="{3A8623E9-0656-445B-ACE8-4213A823C21F}" srcOrd="0" destOrd="0" presId="urn:microsoft.com/office/officeart/2005/8/layout/hProcess11"/>
    <dgm:cxn modelId="{B28718E4-D16A-4E64-BFE1-7AB9419690DD}" type="presParOf" srcId="{1AC3D767-CE51-4B27-A641-3B1964673F37}" destId="{1CE37D62-6779-48E7-A3A1-00CCFE33E1D7}" srcOrd="1" destOrd="0" presId="urn:microsoft.com/office/officeart/2005/8/layout/hProcess11"/>
    <dgm:cxn modelId="{62E075AF-12A6-4F50-A95B-C10E3B756919}" type="presParOf" srcId="{1AC3D767-CE51-4B27-A641-3B1964673F37}" destId="{C54C7DF6-7F17-4F36-9DAB-4DE4EBF1F158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9E049673-2E13-47AC-9A86-904CA9F67273}" type="presParOf" srcId="{9F081A21-8ED5-46CD-8465-AFDFF0C5BD4E}" destId="{1F7D922A-5689-41BD-9C1B-D9E713B73857}" srcOrd="10" destOrd="0" presId="urn:microsoft.com/office/officeart/2005/8/layout/hProcess11"/>
    <dgm:cxn modelId="{844DC12B-C4A5-4D15-911D-4C6E5C57B83F}" type="presParOf" srcId="{1F7D922A-5689-41BD-9C1B-D9E713B73857}" destId="{1B219CF3-AA6A-421C-BF2F-A20FE2980968}" srcOrd="0" destOrd="0" presId="urn:microsoft.com/office/officeart/2005/8/layout/hProcess11"/>
    <dgm:cxn modelId="{6F35E860-338E-48EA-9DFE-33D771D7BFE7}" type="presParOf" srcId="{1F7D922A-5689-41BD-9C1B-D9E713B73857}" destId="{BF0F21D4-8E3D-42F9-B7F1-C7AEE37ACCFF}" srcOrd="1" destOrd="0" presId="urn:microsoft.com/office/officeart/2005/8/layout/hProcess11"/>
    <dgm:cxn modelId="{827ED97B-CFE5-4054-B489-5938371160BE}" type="presParOf" srcId="{1F7D922A-5689-41BD-9C1B-D9E713B73857}" destId="{F4DAD3FB-0A8F-40E2-81A3-0BED35BC45A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Get a CLI client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 custT="1"/>
      <dgm:spPr/>
      <dgm:t>
        <a:bodyPr/>
        <a:lstStyle/>
        <a:p>
          <a:r>
            <a:rPr lang="en-AU" sz="1000" b="0" dirty="0"/>
            <a:t>Get API Key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 custT="1"/>
      <dgm:spPr/>
      <dgm:t>
        <a:bodyPr/>
        <a:lstStyle/>
        <a:p>
          <a:r>
            <a:rPr lang="en-AU" sz="1000" b="0" dirty="0"/>
            <a:t>Get csv of </a:t>
          </a:r>
          <a:r>
            <a:rPr lang="en-AU" sz="1000" b="0" dirty="0" err="1"/>
            <a:t>obs</a:t>
          </a:r>
          <a:endParaRPr lang="en-AU" sz="1000" b="0" dirty="0"/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 custT="1"/>
      <dgm:spPr/>
      <dgm:t>
        <a:bodyPr/>
        <a:lstStyle/>
        <a:p>
          <a:r>
            <a:rPr lang="en-AU" sz="1800" b="1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 custScaleX="18716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D844B760-97EF-4019-8A7B-C2A927838F53}" type="pres">
      <dgm:prSet presAssocID="{500FAC69-6C55-4FD3-AB96-609CED13AA15}" presName="compositeB" presStyleCnt="0"/>
      <dgm:spPr/>
    </dgm:pt>
    <dgm:pt modelId="{28EB5A3A-E763-4E12-A040-7A3DF21A344A}" type="pres">
      <dgm:prSet presAssocID="{500FAC69-6C55-4FD3-AB96-609CED13AA15}" presName="textB" presStyleLbl="revTx" presStyleIdx="1" presStyleCnt="6" custScaleX="138402">
        <dgm:presLayoutVars>
          <dgm:bulletEnabled val="1"/>
        </dgm:presLayoutVars>
      </dgm:prSet>
      <dgm:spPr/>
    </dgm:pt>
    <dgm:pt modelId="{C3C9DC44-7766-417F-88AA-C60337C6A858}" type="pres">
      <dgm:prSet presAssocID="{500FAC69-6C55-4FD3-AB96-609CED13AA15}" presName="circleB" presStyleLbl="node1" presStyleIdx="1" presStyleCnt="6"/>
      <dgm:spPr/>
    </dgm:pt>
    <dgm:pt modelId="{8F5B2A67-892A-49CF-B551-1466961FA335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88304984-5A2F-4494-A5E7-BD16FDAD8981}" type="pres">
      <dgm:prSet presAssocID="{212C73C7-843A-4AA3-82DA-1302C5652886}" presName="compositeA" presStyleCnt="0"/>
      <dgm:spPr/>
    </dgm:pt>
    <dgm:pt modelId="{284C48B2-3145-478C-A993-C63CC7702DFB}" type="pres">
      <dgm:prSet presAssocID="{212C73C7-843A-4AA3-82DA-1302C5652886}" presName="textA" presStyleLbl="revTx" presStyleIdx="2" presStyleCnt="6" custScaleX="178240">
        <dgm:presLayoutVars>
          <dgm:bulletEnabled val="1"/>
        </dgm:presLayoutVars>
      </dgm:prSet>
      <dgm:spPr/>
    </dgm:pt>
    <dgm:pt modelId="{134B0435-3F4B-4716-8665-51AB6E2B7EFB}" type="pres">
      <dgm:prSet presAssocID="{212C73C7-843A-4AA3-82DA-1302C5652886}" presName="circleA" presStyleLbl="node1" presStyleIdx="2" presStyleCnt="6"/>
      <dgm:spPr/>
    </dgm:pt>
    <dgm:pt modelId="{C66EB936-8F1C-49A7-B1D8-4978DB3049E3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891279DF-5999-4BAE-81B2-26E34AB50D49}" type="pres">
      <dgm:prSet presAssocID="{FC58FA00-9C13-46C1-8B3E-0F4BDCEE5AD6}" presName="compositeB" presStyleCnt="0"/>
      <dgm:spPr/>
    </dgm:pt>
    <dgm:pt modelId="{B73412CD-30D1-4C68-8FFB-B617A53611EA}" type="pres">
      <dgm:prSet presAssocID="{FC58FA00-9C13-46C1-8B3E-0F4BDCEE5AD6}" presName="textB" presStyleLbl="revTx" presStyleIdx="3" presStyleCnt="6" custScaleX="189980">
        <dgm:presLayoutVars>
          <dgm:bulletEnabled val="1"/>
        </dgm:presLayoutVars>
      </dgm:prSet>
      <dgm:spPr/>
    </dgm:pt>
    <dgm:pt modelId="{3A4D6E6E-18F9-4AD4-9D8D-A25E426BE163}" type="pres">
      <dgm:prSet presAssocID="{FC58FA00-9C13-46C1-8B3E-0F4BDCEE5AD6}" presName="circleB" presStyleLbl="node1" presStyleIdx="3" presStyleCnt="6"/>
      <dgm:spPr/>
    </dgm:pt>
    <dgm:pt modelId="{17360411-DA9F-44CF-A8D9-709F8A1C5A77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1AC3D767-CE51-4B27-A641-3B1964673F37}" type="pres">
      <dgm:prSet presAssocID="{BE006D5F-BCA2-4745-ACBD-C6D3FFBC3326}" presName="compositeA" presStyleCnt="0"/>
      <dgm:spPr/>
    </dgm:pt>
    <dgm:pt modelId="{3A8623E9-0656-445B-ACE8-4213A823C21F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1CE37D62-6779-48E7-A3A1-00CCFE33E1D7}" type="pres">
      <dgm:prSet presAssocID="{BE006D5F-BCA2-4745-ACBD-C6D3FFBC3326}" presName="circleA" presStyleLbl="node1" presStyleIdx="4" presStyleCnt="6"/>
      <dgm:spPr/>
    </dgm:pt>
    <dgm:pt modelId="{C54C7DF6-7F17-4F36-9DAB-4DE4EBF1F158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1F7D922A-5689-41BD-9C1B-D9E713B73857}" type="pres">
      <dgm:prSet presAssocID="{B909CF6E-C6E3-4999-AFA8-1ED5981FC73D}" presName="compositeB" presStyleCnt="0"/>
      <dgm:spPr/>
    </dgm:pt>
    <dgm:pt modelId="{1B219CF3-AA6A-421C-BF2F-A20FE2980968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BF0F21D4-8E3D-42F9-B7F1-C7AEE37ACCFF}" type="pres">
      <dgm:prSet presAssocID="{B909CF6E-C6E3-4999-AFA8-1ED5981FC73D}" presName="circleB" presStyleLbl="node1" presStyleIdx="5" presStyleCnt="6"/>
      <dgm:spPr/>
    </dgm:pt>
    <dgm:pt modelId="{F4DAD3FB-0A8F-40E2-81A3-0BED35BC45AF}" type="pres">
      <dgm:prSet presAssocID="{B909CF6E-C6E3-4999-AFA8-1ED5981FC73D}" presName="spaceB" presStyleCnt="0"/>
      <dgm:spPr/>
    </dgm:pt>
  </dgm:ptLst>
  <dgm:cxnLst>
    <dgm:cxn modelId="{8E6EDA07-9DF7-48CB-BB60-1DDD29EB73D8}" type="presOf" srcId="{B909CF6E-C6E3-4999-AFA8-1ED5981FC73D}" destId="{1B219CF3-AA6A-421C-BF2F-A20FE2980968}" srcOrd="0" destOrd="0" presId="urn:microsoft.com/office/officeart/2005/8/layout/hProcess11"/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D2F69714-EDDB-439D-A7B1-8B67F9F95D29}" type="presOf" srcId="{212C73C7-843A-4AA3-82DA-1302C5652886}" destId="{284C48B2-3145-478C-A993-C63CC7702DFB}" srcOrd="0" destOrd="0" presId="urn:microsoft.com/office/officeart/2005/8/layout/hProcess11"/>
    <dgm:cxn modelId="{07A29371-07C4-46B8-B179-C02E74C30FE8}" type="presOf" srcId="{500FAC69-6C55-4FD3-AB96-609CED13AA15}" destId="{28EB5A3A-E763-4E12-A040-7A3DF21A344A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902E5A55-9129-45AE-ABE2-52270367BEF8}" type="presOf" srcId="{BE006D5F-BCA2-4745-ACBD-C6D3FFBC3326}" destId="{3A8623E9-0656-445B-ACE8-4213A823C21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A89AB0B3-1E04-4967-8D92-51DC19578620}" type="presOf" srcId="{FC58FA00-9C13-46C1-8B3E-0F4BDCEE5AD6}" destId="{B73412CD-30D1-4C68-8FFB-B617A53611EA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1BCA12CB-C8AC-4E56-89E2-A7BA5734D708}" type="presParOf" srcId="{9F081A21-8ED5-46CD-8465-AFDFF0C5BD4E}" destId="{D844B760-97EF-4019-8A7B-C2A927838F53}" srcOrd="2" destOrd="0" presId="urn:microsoft.com/office/officeart/2005/8/layout/hProcess11"/>
    <dgm:cxn modelId="{CB32508C-4632-4A4F-A6DC-8EFCAFEF9231}" type="presParOf" srcId="{D844B760-97EF-4019-8A7B-C2A927838F53}" destId="{28EB5A3A-E763-4E12-A040-7A3DF21A344A}" srcOrd="0" destOrd="0" presId="urn:microsoft.com/office/officeart/2005/8/layout/hProcess11"/>
    <dgm:cxn modelId="{4BB22A92-514B-48D4-845D-24A960B50334}" type="presParOf" srcId="{D844B760-97EF-4019-8A7B-C2A927838F53}" destId="{C3C9DC44-7766-417F-88AA-C60337C6A858}" srcOrd="1" destOrd="0" presId="urn:microsoft.com/office/officeart/2005/8/layout/hProcess11"/>
    <dgm:cxn modelId="{EA05A9FA-B96E-475C-BED2-D4CA52C3A94B}" type="presParOf" srcId="{D844B760-97EF-4019-8A7B-C2A927838F53}" destId="{8F5B2A67-892A-49CF-B551-1466961FA335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06080E9E-45B0-411D-9EB7-6BA3583D64D3}" type="presParOf" srcId="{9F081A21-8ED5-46CD-8465-AFDFF0C5BD4E}" destId="{88304984-5A2F-4494-A5E7-BD16FDAD8981}" srcOrd="4" destOrd="0" presId="urn:microsoft.com/office/officeart/2005/8/layout/hProcess11"/>
    <dgm:cxn modelId="{02257852-C93A-4723-BAFB-F10EE4DE00F3}" type="presParOf" srcId="{88304984-5A2F-4494-A5E7-BD16FDAD8981}" destId="{284C48B2-3145-478C-A993-C63CC7702DFB}" srcOrd="0" destOrd="0" presId="urn:microsoft.com/office/officeart/2005/8/layout/hProcess11"/>
    <dgm:cxn modelId="{B44B37A9-C1DF-4599-B240-ADC64C812468}" type="presParOf" srcId="{88304984-5A2F-4494-A5E7-BD16FDAD8981}" destId="{134B0435-3F4B-4716-8665-51AB6E2B7EFB}" srcOrd="1" destOrd="0" presId="urn:microsoft.com/office/officeart/2005/8/layout/hProcess11"/>
    <dgm:cxn modelId="{4D7B3A01-C491-4930-B27D-E73BB3D12014}" type="presParOf" srcId="{88304984-5A2F-4494-A5E7-BD16FDAD8981}" destId="{C66EB936-8F1C-49A7-B1D8-4978DB3049E3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6859D90B-349D-4B0B-9D94-DECED6EA28B4}" type="presParOf" srcId="{9F081A21-8ED5-46CD-8465-AFDFF0C5BD4E}" destId="{891279DF-5999-4BAE-81B2-26E34AB50D49}" srcOrd="6" destOrd="0" presId="urn:microsoft.com/office/officeart/2005/8/layout/hProcess11"/>
    <dgm:cxn modelId="{95DD1D6B-F0FB-429C-91EE-C8507E3D461B}" type="presParOf" srcId="{891279DF-5999-4BAE-81B2-26E34AB50D49}" destId="{B73412CD-30D1-4C68-8FFB-B617A53611EA}" srcOrd="0" destOrd="0" presId="urn:microsoft.com/office/officeart/2005/8/layout/hProcess11"/>
    <dgm:cxn modelId="{ACDC8305-C446-45AD-B20D-01CD4699A456}" type="presParOf" srcId="{891279DF-5999-4BAE-81B2-26E34AB50D49}" destId="{3A4D6E6E-18F9-4AD4-9D8D-A25E426BE163}" srcOrd="1" destOrd="0" presId="urn:microsoft.com/office/officeart/2005/8/layout/hProcess11"/>
    <dgm:cxn modelId="{0BE6CEF7-B26B-44E0-871A-24EBD3AD9F1C}" type="presParOf" srcId="{891279DF-5999-4BAE-81B2-26E34AB50D49}" destId="{17360411-DA9F-44CF-A8D9-709F8A1C5A77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8987EB87-560A-47D3-B4B2-FFEE9EA3C087}" type="presParOf" srcId="{9F081A21-8ED5-46CD-8465-AFDFF0C5BD4E}" destId="{1AC3D767-CE51-4B27-A641-3B1964673F37}" srcOrd="8" destOrd="0" presId="urn:microsoft.com/office/officeart/2005/8/layout/hProcess11"/>
    <dgm:cxn modelId="{F4A21E13-3048-4A20-BD8C-4D888DBC7ABC}" type="presParOf" srcId="{1AC3D767-CE51-4B27-A641-3B1964673F37}" destId="{3A8623E9-0656-445B-ACE8-4213A823C21F}" srcOrd="0" destOrd="0" presId="urn:microsoft.com/office/officeart/2005/8/layout/hProcess11"/>
    <dgm:cxn modelId="{B28718E4-D16A-4E64-BFE1-7AB9419690DD}" type="presParOf" srcId="{1AC3D767-CE51-4B27-A641-3B1964673F37}" destId="{1CE37D62-6779-48E7-A3A1-00CCFE33E1D7}" srcOrd="1" destOrd="0" presId="urn:microsoft.com/office/officeart/2005/8/layout/hProcess11"/>
    <dgm:cxn modelId="{62E075AF-12A6-4F50-A95B-C10E3B756919}" type="presParOf" srcId="{1AC3D767-CE51-4B27-A641-3B1964673F37}" destId="{C54C7DF6-7F17-4F36-9DAB-4DE4EBF1F158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9E049673-2E13-47AC-9A86-904CA9F67273}" type="presParOf" srcId="{9F081A21-8ED5-46CD-8465-AFDFF0C5BD4E}" destId="{1F7D922A-5689-41BD-9C1B-D9E713B73857}" srcOrd="10" destOrd="0" presId="urn:microsoft.com/office/officeart/2005/8/layout/hProcess11"/>
    <dgm:cxn modelId="{844DC12B-C4A5-4D15-911D-4C6E5C57B83F}" type="presParOf" srcId="{1F7D922A-5689-41BD-9C1B-D9E713B73857}" destId="{1B219CF3-AA6A-421C-BF2F-A20FE2980968}" srcOrd="0" destOrd="0" presId="urn:microsoft.com/office/officeart/2005/8/layout/hProcess11"/>
    <dgm:cxn modelId="{6F35E860-338E-48EA-9DFE-33D771D7BFE7}" type="presParOf" srcId="{1F7D922A-5689-41BD-9C1B-D9E713B73857}" destId="{BF0F21D4-8E3D-42F9-B7F1-C7AEE37ACCFF}" srcOrd="1" destOrd="0" presId="urn:microsoft.com/office/officeart/2005/8/layout/hProcess11"/>
    <dgm:cxn modelId="{827ED97B-CFE5-4054-B489-5938371160BE}" type="presParOf" srcId="{1F7D922A-5689-41BD-9C1B-D9E713B73857}" destId="{F4DAD3FB-0A8F-40E2-81A3-0BED35BC45A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Get a CLI client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 custT="1"/>
      <dgm:spPr/>
      <dgm:t>
        <a:bodyPr/>
        <a:lstStyle/>
        <a:p>
          <a:r>
            <a:rPr lang="en-AU" sz="1000" b="0" dirty="0"/>
            <a:t>Get API Key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 custT="1"/>
      <dgm:spPr/>
      <dgm:t>
        <a:bodyPr/>
        <a:lstStyle/>
        <a:p>
          <a:r>
            <a:rPr lang="en-AU" sz="1000" b="0" dirty="0"/>
            <a:t>Get csv of </a:t>
          </a:r>
          <a:r>
            <a:rPr lang="en-AU" sz="1000" b="0" dirty="0" err="1"/>
            <a:t>obs</a:t>
          </a:r>
          <a:endParaRPr lang="en-AU" sz="1000" b="0" dirty="0"/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 custT="1"/>
      <dgm:spPr/>
      <dgm:t>
        <a:bodyPr/>
        <a:lstStyle/>
        <a:p>
          <a:r>
            <a:rPr lang="en-AU" sz="1000" b="0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 custT="1"/>
      <dgm:spPr/>
      <dgm:t>
        <a:bodyPr/>
        <a:lstStyle/>
        <a:p>
          <a:r>
            <a:rPr lang="en-AU" sz="1800" b="1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 custScaleX="18716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D844B760-97EF-4019-8A7B-C2A927838F53}" type="pres">
      <dgm:prSet presAssocID="{500FAC69-6C55-4FD3-AB96-609CED13AA15}" presName="compositeB" presStyleCnt="0"/>
      <dgm:spPr/>
    </dgm:pt>
    <dgm:pt modelId="{28EB5A3A-E763-4E12-A040-7A3DF21A344A}" type="pres">
      <dgm:prSet presAssocID="{500FAC69-6C55-4FD3-AB96-609CED13AA15}" presName="textB" presStyleLbl="revTx" presStyleIdx="1" presStyleCnt="6" custScaleX="138402">
        <dgm:presLayoutVars>
          <dgm:bulletEnabled val="1"/>
        </dgm:presLayoutVars>
      </dgm:prSet>
      <dgm:spPr/>
    </dgm:pt>
    <dgm:pt modelId="{C3C9DC44-7766-417F-88AA-C60337C6A858}" type="pres">
      <dgm:prSet presAssocID="{500FAC69-6C55-4FD3-AB96-609CED13AA15}" presName="circleB" presStyleLbl="node1" presStyleIdx="1" presStyleCnt="6"/>
      <dgm:spPr/>
    </dgm:pt>
    <dgm:pt modelId="{8F5B2A67-892A-49CF-B551-1466961FA335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88304984-5A2F-4494-A5E7-BD16FDAD8981}" type="pres">
      <dgm:prSet presAssocID="{212C73C7-843A-4AA3-82DA-1302C5652886}" presName="compositeA" presStyleCnt="0"/>
      <dgm:spPr/>
    </dgm:pt>
    <dgm:pt modelId="{284C48B2-3145-478C-A993-C63CC7702DFB}" type="pres">
      <dgm:prSet presAssocID="{212C73C7-843A-4AA3-82DA-1302C5652886}" presName="textA" presStyleLbl="revTx" presStyleIdx="2" presStyleCnt="6" custScaleX="178240">
        <dgm:presLayoutVars>
          <dgm:bulletEnabled val="1"/>
        </dgm:presLayoutVars>
      </dgm:prSet>
      <dgm:spPr/>
    </dgm:pt>
    <dgm:pt modelId="{134B0435-3F4B-4716-8665-51AB6E2B7EFB}" type="pres">
      <dgm:prSet presAssocID="{212C73C7-843A-4AA3-82DA-1302C5652886}" presName="circleA" presStyleLbl="node1" presStyleIdx="2" presStyleCnt="6"/>
      <dgm:spPr/>
    </dgm:pt>
    <dgm:pt modelId="{C66EB936-8F1C-49A7-B1D8-4978DB3049E3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891279DF-5999-4BAE-81B2-26E34AB50D49}" type="pres">
      <dgm:prSet presAssocID="{FC58FA00-9C13-46C1-8B3E-0F4BDCEE5AD6}" presName="compositeB" presStyleCnt="0"/>
      <dgm:spPr/>
    </dgm:pt>
    <dgm:pt modelId="{B73412CD-30D1-4C68-8FFB-B617A53611EA}" type="pres">
      <dgm:prSet presAssocID="{FC58FA00-9C13-46C1-8B3E-0F4BDCEE5AD6}" presName="textB" presStyleLbl="revTx" presStyleIdx="3" presStyleCnt="6" custScaleX="100568">
        <dgm:presLayoutVars>
          <dgm:bulletEnabled val="1"/>
        </dgm:presLayoutVars>
      </dgm:prSet>
      <dgm:spPr/>
    </dgm:pt>
    <dgm:pt modelId="{3A4D6E6E-18F9-4AD4-9D8D-A25E426BE163}" type="pres">
      <dgm:prSet presAssocID="{FC58FA00-9C13-46C1-8B3E-0F4BDCEE5AD6}" presName="circleB" presStyleLbl="node1" presStyleIdx="3" presStyleCnt="6"/>
      <dgm:spPr/>
    </dgm:pt>
    <dgm:pt modelId="{17360411-DA9F-44CF-A8D9-709F8A1C5A77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1AC3D767-CE51-4B27-A641-3B1964673F37}" type="pres">
      <dgm:prSet presAssocID="{BE006D5F-BCA2-4745-ACBD-C6D3FFBC3326}" presName="compositeA" presStyleCnt="0"/>
      <dgm:spPr/>
    </dgm:pt>
    <dgm:pt modelId="{3A8623E9-0656-445B-ACE8-4213A823C21F}" type="pres">
      <dgm:prSet presAssocID="{BE006D5F-BCA2-4745-ACBD-C6D3FFBC3326}" presName="textA" presStyleLbl="revTx" presStyleIdx="4" presStyleCnt="6" custScaleX="139724">
        <dgm:presLayoutVars>
          <dgm:bulletEnabled val="1"/>
        </dgm:presLayoutVars>
      </dgm:prSet>
      <dgm:spPr/>
    </dgm:pt>
    <dgm:pt modelId="{1CE37D62-6779-48E7-A3A1-00CCFE33E1D7}" type="pres">
      <dgm:prSet presAssocID="{BE006D5F-BCA2-4745-ACBD-C6D3FFBC3326}" presName="circleA" presStyleLbl="node1" presStyleIdx="4" presStyleCnt="6"/>
      <dgm:spPr/>
    </dgm:pt>
    <dgm:pt modelId="{C54C7DF6-7F17-4F36-9DAB-4DE4EBF1F158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1F7D922A-5689-41BD-9C1B-D9E713B73857}" type="pres">
      <dgm:prSet presAssocID="{B909CF6E-C6E3-4999-AFA8-1ED5981FC73D}" presName="compositeB" presStyleCnt="0"/>
      <dgm:spPr/>
    </dgm:pt>
    <dgm:pt modelId="{1B219CF3-AA6A-421C-BF2F-A20FE2980968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BF0F21D4-8E3D-42F9-B7F1-C7AEE37ACCFF}" type="pres">
      <dgm:prSet presAssocID="{B909CF6E-C6E3-4999-AFA8-1ED5981FC73D}" presName="circleB" presStyleLbl="node1" presStyleIdx="5" presStyleCnt="6"/>
      <dgm:spPr/>
    </dgm:pt>
    <dgm:pt modelId="{F4DAD3FB-0A8F-40E2-81A3-0BED35BC45AF}" type="pres">
      <dgm:prSet presAssocID="{B909CF6E-C6E3-4999-AFA8-1ED5981FC73D}" presName="spaceB" presStyleCnt="0"/>
      <dgm:spPr/>
    </dgm:pt>
  </dgm:ptLst>
  <dgm:cxnLst>
    <dgm:cxn modelId="{8E6EDA07-9DF7-48CB-BB60-1DDD29EB73D8}" type="presOf" srcId="{B909CF6E-C6E3-4999-AFA8-1ED5981FC73D}" destId="{1B219CF3-AA6A-421C-BF2F-A20FE2980968}" srcOrd="0" destOrd="0" presId="urn:microsoft.com/office/officeart/2005/8/layout/hProcess11"/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D2F69714-EDDB-439D-A7B1-8B67F9F95D29}" type="presOf" srcId="{212C73C7-843A-4AA3-82DA-1302C5652886}" destId="{284C48B2-3145-478C-A993-C63CC7702DFB}" srcOrd="0" destOrd="0" presId="urn:microsoft.com/office/officeart/2005/8/layout/hProcess11"/>
    <dgm:cxn modelId="{07A29371-07C4-46B8-B179-C02E74C30FE8}" type="presOf" srcId="{500FAC69-6C55-4FD3-AB96-609CED13AA15}" destId="{28EB5A3A-E763-4E12-A040-7A3DF21A344A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902E5A55-9129-45AE-ABE2-52270367BEF8}" type="presOf" srcId="{BE006D5F-BCA2-4745-ACBD-C6D3FFBC3326}" destId="{3A8623E9-0656-445B-ACE8-4213A823C21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A89AB0B3-1E04-4967-8D92-51DC19578620}" type="presOf" srcId="{FC58FA00-9C13-46C1-8B3E-0F4BDCEE5AD6}" destId="{B73412CD-30D1-4C68-8FFB-B617A53611EA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1BCA12CB-C8AC-4E56-89E2-A7BA5734D708}" type="presParOf" srcId="{9F081A21-8ED5-46CD-8465-AFDFF0C5BD4E}" destId="{D844B760-97EF-4019-8A7B-C2A927838F53}" srcOrd="2" destOrd="0" presId="urn:microsoft.com/office/officeart/2005/8/layout/hProcess11"/>
    <dgm:cxn modelId="{CB32508C-4632-4A4F-A6DC-8EFCAFEF9231}" type="presParOf" srcId="{D844B760-97EF-4019-8A7B-C2A927838F53}" destId="{28EB5A3A-E763-4E12-A040-7A3DF21A344A}" srcOrd="0" destOrd="0" presId="urn:microsoft.com/office/officeart/2005/8/layout/hProcess11"/>
    <dgm:cxn modelId="{4BB22A92-514B-48D4-845D-24A960B50334}" type="presParOf" srcId="{D844B760-97EF-4019-8A7B-C2A927838F53}" destId="{C3C9DC44-7766-417F-88AA-C60337C6A858}" srcOrd="1" destOrd="0" presId="urn:microsoft.com/office/officeart/2005/8/layout/hProcess11"/>
    <dgm:cxn modelId="{EA05A9FA-B96E-475C-BED2-D4CA52C3A94B}" type="presParOf" srcId="{D844B760-97EF-4019-8A7B-C2A927838F53}" destId="{8F5B2A67-892A-49CF-B551-1466961FA335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06080E9E-45B0-411D-9EB7-6BA3583D64D3}" type="presParOf" srcId="{9F081A21-8ED5-46CD-8465-AFDFF0C5BD4E}" destId="{88304984-5A2F-4494-A5E7-BD16FDAD8981}" srcOrd="4" destOrd="0" presId="urn:microsoft.com/office/officeart/2005/8/layout/hProcess11"/>
    <dgm:cxn modelId="{02257852-C93A-4723-BAFB-F10EE4DE00F3}" type="presParOf" srcId="{88304984-5A2F-4494-A5E7-BD16FDAD8981}" destId="{284C48B2-3145-478C-A993-C63CC7702DFB}" srcOrd="0" destOrd="0" presId="urn:microsoft.com/office/officeart/2005/8/layout/hProcess11"/>
    <dgm:cxn modelId="{B44B37A9-C1DF-4599-B240-ADC64C812468}" type="presParOf" srcId="{88304984-5A2F-4494-A5E7-BD16FDAD8981}" destId="{134B0435-3F4B-4716-8665-51AB6E2B7EFB}" srcOrd="1" destOrd="0" presId="urn:microsoft.com/office/officeart/2005/8/layout/hProcess11"/>
    <dgm:cxn modelId="{4D7B3A01-C491-4930-B27D-E73BB3D12014}" type="presParOf" srcId="{88304984-5A2F-4494-A5E7-BD16FDAD8981}" destId="{C66EB936-8F1C-49A7-B1D8-4978DB3049E3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6859D90B-349D-4B0B-9D94-DECED6EA28B4}" type="presParOf" srcId="{9F081A21-8ED5-46CD-8465-AFDFF0C5BD4E}" destId="{891279DF-5999-4BAE-81B2-26E34AB50D49}" srcOrd="6" destOrd="0" presId="urn:microsoft.com/office/officeart/2005/8/layout/hProcess11"/>
    <dgm:cxn modelId="{95DD1D6B-F0FB-429C-91EE-C8507E3D461B}" type="presParOf" srcId="{891279DF-5999-4BAE-81B2-26E34AB50D49}" destId="{B73412CD-30D1-4C68-8FFB-B617A53611EA}" srcOrd="0" destOrd="0" presId="urn:microsoft.com/office/officeart/2005/8/layout/hProcess11"/>
    <dgm:cxn modelId="{ACDC8305-C446-45AD-B20D-01CD4699A456}" type="presParOf" srcId="{891279DF-5999-4BAE-81B2-26E34AB50D49}" destId="{3A4D6E6E-18F9-4AD4-9D8D-A25E426BE163}" srcOrd="1" destOrd="0" presId="urn:microsoft.com/office/officeart/2005/8/layout/hProcess11"/>
    <dgm:cxn modelId="{0BE6CEF7-B26B-44E0-871A-24EBD3AD9F1C}" type="presParOf" srcId="{891279DF-5999-4BAE-81B2-26E34AB50D49}" destId="{17360411-DA9F-44CF-A8D9-709F8A1C5A77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8987EB87-560A-47D3-B4B2-FFEE9EA3C087}" type="presParOf" srcId="{9F081A21-8ED5-46CD-8465-AFDFF0C5BD4E}" destId="{1AC3D767-CE51-4B27-A641-3B1964673F37}" srcOrd="8" destOrd="0" presId="urn:microsoft.com/office/officeart/2005/8/layout/hProcess11"/>
    <dgm:cxn modelId="{F4A21E13-3048-4A20-BD8C-4D888DBC7ABC}" type="presParOf" srcId="{1AC3D767-CE51-4B27-A641-3B1964673F37}" destId="{3A8623E9-0656-445B-ACE8-4213A823C21F}" srcOrd="0" destOrd="0" presId="urn:microsoft.com/office/officeart/2005/8/layout/hProcess11"/>
    <dgm:cxn modelId="{B28718E4-D16A-4E64-BFE1-7AB9419690DD}" type="presParOf" srcId="{1AC3D767-CE51-4B27-A641-3B1964673F37}" destId="{1CE37D62-6779-48E7-A3A1-00CCFE33E1D7}" srcOrd="1" destOrd="0" presId="urn:microsoft.com/office/officeart/2005/8/layout/hProcess11"/>
    <dgm:cxn modelId="{62E075AF-12A6-4F50-A95B-C10E3B756919}" type="presParOf" srcId="{1AC3D767-CE51-4B27-A641-3B1964673F37}" destId="{C54C7DF6-7F17-4F36-9DAB-4DE4EBF1F158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9E049673-2E13-47AC-9A86-904CA9F67273}" type="presParOf" srcId="{9F081A21-8ED5-46CD-8465-AFDFF0C5BD4E}" destId="{1F7D922A-5689-41BD-9C1B-D9E713B73857}" srcOrd="10" destOrd="0" presId="urn:microsoft.com/office/officeart/2005/8/layout/hProcess11"/>
    <dgm:cxn modelId="{844DC12B-C4A5-4D15-911D-4C6E5C57B83F}" type="presParOf" srcId="{1F7D922A-5689-41BD-9C1B-D9E713B73857}" destId="{1B219CF3-AA6A-421C-BF2F-A20FE2980968}" srcOrd="0" destOrd="0" presId="urn:microsoft.com/office/officeart/2005/8/layout/hProcess11"/>
    <dgm:cxn modelId="{6F35E860-338E-48EA-9DFE-33D771D7BFE7}" type="presParOf" srcId="{1F7D922A-5689-41BD-9C1B-D9E713B73857}" destId="{BF0F21D4-8E3D-42F9-B7F1-C7AEE37ACCFF}" srcOrd="1" destOrd="0" presId="urn:microsoft.com/office/officeart/2005/8/layout/hProcess11"/>
    <dgm:cxn modelId="{827ED97B-CFE5-4054-B489-5938371160BE}" type="presParOf" srcId="{1F7D922A-5689-41BD-9C1B-D9E713B73857}" destId="{F4DAD3FB-0A8F-40E2-81A3-0BED35BC45A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Get a CLI client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 custT="1"/>
      <dgm:spPr/>
      <dgm:t>
        <a:bodyPr/>
        <a:lstStyle/>
        <a:p>
          <a:r>
            <a:rPr lang="en-AU" sz="1000" b="0" dirty="0"/>
            <a:t>Get API Key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 custT="1"/>
      <dgm:spPr/>
      <dgm:t>
        <a:bodyPr/>
        <a:lstStyle/>
        <a:p>
          <a:r>
            <a:rPr lang="en-AU" sz="1000" b="0" dirty="0"/>
            <a:t>Get csv of </a:t>
          </a:r>
          <a:r>
            <a:rPr lang="en-AU" sz="1000" b="0" dirty="0" err="1"/>
            <a:t>obs</a:t>
          </a:r>
          <a:endParaRPr lang="en-AU" sz="1000" b="0" dirty="0"/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 custT="1"/>
      <dgm:spPr/>
      <dgm:t>
        <a:bodyPr/>
        <a:lstStyle/>
        <a:p>
          <a:r>
            <a:rPr lang="en-AU" sz="1800" b="1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 custScaleX="18716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D844B760-97EF-4019-8A7B-C2A927838F53}" type="pres">
      <dgm:prSet presAssocID="{500FAC69-6C55-4FD3-AB96-609CED13AA15}" presName="compositeB" presStyleCnt="0"/>
      <dgm:spPr/>
    </dgm:pt>
    <dgm:pt modelId="{28EB5A3A-E763-4E12-A040-7A3DF21A344A}" type="pres">
      <dgm:prSet presAssocID="{500FAC69-6C55-4FD3-AB96-609CED13AA15}" presName="textB" presStyleLbl="revTx" presStyleIdx="1" presStyleCnt="6" custScaleX="138402">
        <dgm:presLayoutVars>
          <dgm:bulletEnabled val="1"/>
        </dgm:presLayoutVars>
      </dgm:prSet>
      <dgm:spPr/>
    </dgm:pt>
    <dgm:pt modelId="{C3C9DC44-7766-417F-88AA-C60337C6A858}" type="pres">
      <dgm:prSet presAssocID="{500FAC69-6C55-4FD3-AB96-609CED13AA15}" presName="circleB" presStyleLbl="node1" presStyleIdx="1" presStyleCnt="6"/>
      <dgm:spPr/>
    </dgm:pt>
    <dgm:pt modelId="{8F5B2A67-892A-49CF-B551-1466961FA335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88304984-5A2F-4494-A5E7-BD16FDAD8981}" type="pres">
      <dgm:prSet presAssocID="{212C73C7-843A-4AA3-82DA-1302C5652886}" presName="compositeA" presStyleCnt="0"/>
      <dgm:spPr/>
    </dgm:pt>
    <dgm:pt modelId="{284C48B2-3145-478C-A993-C63CC7702DFB}" type="pres">
      <dgm:prSet presAssocID="{212C73C7-843A-4AA3-82DA-1302C5652886}" presName="textA" presStyleLbl="revTx" presStyleIdx="2" presStyleCnt="6" custScaleX="178240">
        <dgm:presLayoutVars>
          <dgm:bulletEnabled val="1"/>
        </dgm:presLayoutVars>
      </dgm:prSet>
      <dgm:spPr/>
    </dgm:pt>
    <dgm:pt modelId="{134B0435-3F4B-4716-8665-51AB6E2B7EFB}" type="pres">
      <dgm:prSet presAssocID="{212C73C7-843A-4AA3-82DA-1302C5652886}" presName="circleA" presStyleLbl="node1" presStyleIdx="2" presStyleCnt="6"/>
      <dgm:spPr/>
    </dgm:pt>
    <dgm:pt modelId="{C66EB936-8F1C-49A7-B1D8-4978DB3049E3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891279DF-5999-4BAE-81B2-26E34AB50D49}" type="pres">
      <dgm:prSet presAssocID="{FC58FA00-9C13-46C1-8B3E-0F4BDCEE5AD6}" presName="compositeB" presStyleCnt="0"/>
      <dgm:spPr/>
    </dgm:pt>
    <dgm:pt modelId="{B73412CD-30D1-4C68-8FFB-B617A53611EA}" type="pres">
      <dgm:prSet presAssocID="{FC58FA00-9C13-46C1-8B3E-0F4BDCEE5AD6}" presName="textB" presStyleLbl="revTx" presStyleIdx="3" presStyleCnt="6" custScaleX="189980">
        <dgm:presLayoutVars>
          <dgm:bulletEnabled val="1"/>
        </dgm:presLayoutVars>
      </dgm:prSet>
      <dgm:spPr/>
    </dgm:pt>
    <dgm:pt modelId="{3A4D6E6E-18F9-4AD4-9D8D-A25E426BE163}" type="pres">
      <dgm:prSet presAssocID="{FC58FA00-9C13-46C1-8B3E-0F4BDCEE5AD6}" presName="circleB" presStyleLbl="node1" presStyleIdx="3" presStyleCnt="6"/>
      <dgm:spPr/>
    </dgm:pt>
    <dgm:pt modelId="{17360411-DA9F-44CF-A8D9-709F8A1C5A77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1AC3D767-CE51-4B27-A641-3B1964673F37}" type="pres">
      <dgm:prSet presAssocID="{BE006D5F-BCA2-4745-ACBD-C6D3FFBC3326}" presName="compositeA" presStyleCnt="0"/>
      <dgm:spPr/>
    </dgm:pt>
    <dgm:pt modelId="{3A8623E9-0656-445B-ACE8-4213A823C21F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1CE37D62-6779-48E7-A3A1-00CCFE33E1D7}" type="pres">
      <dgm:prSet presAssocID="{BE006D5F-BCA2-4745-ACBD-C6D3FFBC3326}" presName="circleA" presStyleLbl="node1" presStyleIdx="4" presStyleCnt="6"/>
      <dgm:spPr/>
    </dgm:pt>
    <dgm:pt modelId="{C54C7DF6-7F17-4F36-9DAB-4DE4EBF1F158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1F7D922A-5689-41BD-9C1B-D9E713B73857}" type="pres">
      <dgm:prSet presAssocID="{B909CF6E-C6E3-4999-AFA8-1ED5981FC73D}" presName="compositeB" presStyleCnt="0"/>
      <dgm:spPr/>
    </dgm:pt>
    <dgm:pt modelId="{1B219CF3-AA6A-421C-BF2F-A20FE2980968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BF0F21D4-8E3D-42F9-B7F1-C7AEE37ACCFF}" type="pres">
      <dgm:prSet presAssocID="{B909CF6E-C6E3-4999-AFA8-1ED5981FC73D}" presName="circleB" presStyleLbl="node1" presStyleIdx="5" presStyleCnt="6"/>
      <dgm:spPr/>
    </dgm:pt>
    <dgm:pt modelId="{F4DAD3FB-0A8F-40E2-81A3-0BED35BC45AF}" type="pres">
      <dgm:prSet presAssocID="{B909CF6E-C6E3-4999-AFA8-1ED5981FC73D}" presName="spaceB" presStyleCnt="0"/>
      <dgm:spPr/>
    </dgm:pt>
  </dgm:ptLst>
  <dgm:cxnLst>
    <dgm:cxn modelId="{8E6EDA07-9DF7-48CB-BB60-1DDD29EB73D8}" type="presOf" srcId="{B909CF6E-C6E3-4999-AFA8-1ED5981FC73D}" destId="{1B219CF3-AA6A-421C-BF2F-A20FE2980968}" srcOrd="0" destOrd="0" presId="urn:microsoft.com/office/officeart/2005/8/layout/hProcess11"/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D2F69714-EDDB-439D-A7B1-8B67F9F95D29}" type="presOf" srcId="{212C73C7-843A-4AA3-82DA-1302C5652886}" destId="{284C48B2-3145-478C-A993-C63CC7702DFB}" srcOrd="0" destOrd="0" presId="urn:microsoft.com/office/officeart/2005/8/layout/hProcess11"/>
    <dgm:cxn modelId="{07A29371-07C4-46B8-B179-C02E74C30FE8}" type="presOf" srcId="{500FAC69-6C55-4FD3-AB96-609CED13AA15}" destId="{28EB5A3A-E763-4E12-A040-7A3DF21A344A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902E5A55-9129-45AE-ABE2-52270367BEF8}" type="presOf" srcId="{BE006D5F-BCA2-4745-ACBD-C6D3FFBC3326}" destId="{3A8623E9-0656-445B-ACE8-4213A823C21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A89AB0B3-1E04-4967-8D92-51DC19578620}" type="presOf" srcId="{FC58FA00-9C13-46C1-8B3E-0F4BDCEE5AD6}" destId="{B73412CD-30D1-4C68-8FFB-B617A53611EA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1BCA12CB-C8AC-4E56-89E2-A7BA5734D708}" type="presParOf" srcId="{9F081A21-8ED5-46CD-8465-AFDFF0C5BD4E}" destId="{D844B760-97EF-4019-8A7B-C2A927838F53}" srcOrd="2" destOrd="0" presId="urn:microsoft.com/office/officeart/2005/8/layout/hProcess11"/>
    <dgm:cxn modelId="{CB32508C-4632-4A4F-A6DC-8EFCAFEF9231}" type="presParOf" srcId="{D844B760-97EF-4019-8A7B-C2A927838F53}" destId="{28EB5A3A-E763-4E12-A040-7A3DF21A344A}" srcOrd="0" destOrd="0" presId="urn:microsoft.com/office/officeart/2005/8/layout/hProcess11"/>
    <dgm:cxn modelId="{4BB22A92-514B-48D4-845D-24A960B50334}" type="presParOf" srcId="{D844B760-97EF-4019-8A7B-C2A927838F53}" destId="{C3C9DC44-7766-417F-88AA-C60337C6A858}" srcOrd="1" destOrd="0" presId="urn:microsoft.com/office/officeart/2005/8/layout/hProcess11"/>
    <dgm:cxn modelId="{EA05A9FA-B96E-475C-BED2-D4CA52C3A94B}" type="presParOf" srcId="{D844B760-97EF-4019-8A7B-C2A927838F53}" destId="{8F5B2A67-892A-49CF-B551-1466961FA335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06080E9E-45B0-411D-9EB7-6BA3583D64D3}" type="presParOf" srcId="{9F081A21-8ED5-46CD-8465-AFDFF0C5BD4E}" destId="{88304984-5A2F-4494-A5E7-BD16FDAD8981}" srcOrd="4" destOrd="0" presId="urn:microsoft.com/office/officeart/2005/8/layout/hProcess11"/>
    <dgm:cxn modelId="{02257852-C93A-4723-BAFB-F10EE4DE00F3}" type="presParOf" srcId="{88304984-5A2F-4494-A5E7-BD16FDAD8981}" destId="{284C48B2-3145-478C-A993-C63CC7702DFB}" srcOrd="0" destOrd="0" presId="urn:microsoft.com/office/officeart/2005/8/layout/hProcess11"/>
    <dgm:cxn modelId="{B44B37A9-C1DF-4599-B240-ADC64C812468}" type="presParOf" srcId="{88304984-5A2F-4494-A5E7-BD16FDAD8981}" destId="{134B0435-3F4B-4716-8665-51AB6E2B7EFB}" srcOrd="1" destOrd="0" presId="urn:microsoft.com/office/officeart/2005/8/layout/hProcess11"/>
    <dgm:cxn modelId="{4D7B3A01-C491-4930-B27D-E73BB3D12014}" type="presParOf" srcId="{88304984-5A2F-4494-A5E7-BD16FDAD8981}" destId="{C66EB936-8F1C-49A7-B1D8-4978DB3049E3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6859D90B-349D-4B0B-9D94-DECED6EA28B4}" type="presParOf" srcId="{9F081A21-8ED5-46CD-8465-AFDFF0C5BD4E}" destId="{891279DF-5999-4BAE-81B2-26E34AB50D49}" srcOrd="6" destOrd="0" presId="urn:microsoft.com/office/officeart/2005/8/layout/hProcess11"/>
    <dgm:cxn modelId="{95DD1D6B-F0FB-429C-91EE-C8507E3D461B}" type="presParOf" srcId="{891279DF-5999-4BAE-81B2-26E34AB50D49}" destId="{B73412CD-30D1-4C68-8FFB-B617A53611EA}" srcOrd="0" destOrd="0" presId="urn:microsoft.com/office/officeart/2005/8/layout/hProcess11"/>
    <dgm:cxn modelId="{ACDC8305-C446-45AD-B20D-01CD4699A456}" type="presParOf" srcId="{891279DF-5999-4BAE-81B2-26E34AB50D49}" destId="{3A4D6E6E-18F9-4AD4-9D8D-A25E426BE163}" srcOrd="1" destOrd="0" presId="urn:microsoft.com/office/officeart/2005/8/layout/hProcess11"/>
    <dgm:cxn modelId="{0BE6CEF7-B26B-44E0-871A-24EBD3AD9F1C}" type="presParOf" srcId="{891279DF-5999-4BAE-81B2-26E34AB50D49}" destId="{17360411-DA9F-44CF-A8D9-709F8A1C5A77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8987EB87-560A-47D3-B4B2-FFEE9EA3C087}" type="presParOf" srcId="{9F081A21-8ED5-46CD-8465-AFDFF0C5BD4E}" destId="{1AC3D767-CE51-4B27-A641-3B1964673F37}" srcOrd="8" destOrd="0" presId="urn:microsoft.com/office/officeart/2005/8/layout/hProcess11"/>
    <dgm:cxn modelId="{F4A21E13-3048-4A20-BD8C-4D888DBC7ABC}" type="presParOf" srcId="{1AC3D767-CE51-4B27-A641-3B1964673F37}" destId="{3A8623E9-0656-445B-ACE8-4213A823C21F}" srcOrd="0" destOrd="0" presId="urn:microsoft.com/office/officeart/2005/8/layout/hProcess11"/>
    <dgm:cxn modelId="{B28718E4-D16A-4E64-BFE1-7AB9419690DD}" type="presParOf" srcId="{1AC3D767-CE51-4B27-A641-3B1964673F37}" destId="{1CE37D62-6779-48E7-A3A1-00CCFE33E1D7}" srcOrd="1" destOrd="0" presId="urn:microsoft.com/office/officeart/2005/8/layout/hProcess11"/>
    <dgm:cxn modelId="{62E075AF-12A6-4F50-A95B-C10E3B756919}" type="presParOf" srcId="{1AC3D767-CE51-4B27-A641-3B1964673F37}" destId="{C54C7DF6-7F17-4F36-9DAB-4DE4EBF1F158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9E049673-2E13-47AC-9A86-904CA9F67273}" type="presParOf" srcId="{9F081A21-8ED5-46CD-8465-AFDFF0C5BD4E}" destId="{1F7D922A-5689-41BD-9C1B-D9E713B73857}" srcOrd="10" destOrd="0" presId="urn:microsoft.com/office/officeart/2005/8/layout/hProcess11"/>
    <dgm:cxn modelId="{844DC12B-C4A5-4D15-911D-4C6E5C57B83F}" type="presParOf" srcId="{1F7D922A-5689-41BD-9C1B-D9E713B73857}" destId="{1B219CF3-AA6A-421C-BF2F-A20FE2980968}" srcOrd="0" destOrd="0" presId="urn:microsoft.com/office/officeart/2005/8/layout/hProcess11"/>
    <dgm:cxn modelId="{6F35E860-338E-48EA-9DFE-33D771D7BFE7}" type="presParOf" srcId="{1F7D922A-5689-41BD-9C1B-D9E713B73857}" destId="{BF0F21D4-8E3D-42F9-B7F1-C7AEE37ACCFF}" srcOrd="1" destOrd="0" presId="urn:microsoft.com/office/officeart/2005/8/layout/hProcess11"/>
    <dgm:cxn modelId="{827ED97B-CFE5-4054-B489-5938371160BE}" type="presParOf" srcId="{1F7D922A-5689-41BD-9C1B-D9E713B73857}" destId="{F4DAD3FB-0A8F-40E2-81A3-0BED35BC45A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Get a CLI client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 custT="1"/>
      <dgm:spPr/>
      <dgm:t>
        <a:bodyPr/>
        <a:lstStyle/>
        <a:p>
          <a:r>
            <a:rPr lang="en-AU" sz="1000" b="0" dirty="0"/>
            <a:t>Get API Key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 custT="1"/>
      <dgm:spPr/>
      <dgm:t>
        <a:bodyPr/>
        <a:lstStyle/>
        <a:p>
          <a:r>
            <a:rPr lang="en-AU" sz="1000" b="0" dirty="0"/>
            <a:t>Get csv of </a:t>
          </a:r>
          <a:r>
            <a:rPr lang="en-AU" sz="1000" b="0" dirty="0" err="1"/>
            <a:t>obs</a:t>
          </a:r>
          <a:endParaRPr lang="en-AU" sz="1000" b="0" dirty="0"/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 custT="1"/>
      <dgm:spPr/>
      <dgm:t>
        <a:bodyPr/>
        <a:lstStyle/>
        <a:p>
          <a:r>
            <a:rPr lang="en-AU" sz="1000" b="0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 custT="1"/>
      <dgm:spPr/>
      <dgm:t>
        <a:bodyPr/>
        <a:lstStyle/>
        <a:p>
          <a:r>
            <a:rPr lang="en-AU" sz="1800" b="1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 custScaleX="18716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D844B760-97EF-4019-8A7B-C2A927838F53}" type="pres">
      <dgm:prSet presAssocID="{500FAC69-6C55-4FD3-AB96-609CED13AA15}" presName="compositeB" presStyleCnt="0"/>
      <dgm:spPr/>
    </dgm:pt>
    <dgm:pt modelId="{28EB5A3A-E763-4E12-A040-7A3DF21A344A}" type="pres">
      <dgm:prSet presAssocID="{500FAC69-6C55-4FD3-AB96-609CED13AA15}" presName="textB" presStyleLbl="revTx" presStyleIdx="1" presStyleCnt="6" custScaleX="138402">
        <dgm:presLayoutVars>
          <dgm:bulletEnabled val="1"/>
        </dgm:presLayoutVars>
      </dgm:prSet>
      <dgm:spPr/>
    </dgm:pt>
    <dgm:pt modelId="{C3C9DC44-7766-417F-88AA-C60337C6A858}" type="pres">
      <dgm:prSet presAssocID="{500FAC69-6C55-4FD3-AB96-609CED13AA15}" presName="circleB" presStyleLbl="node1" presStyleIdx="1" presStyleCnt="6"/>
      <dgm:spPr/>
    </dgm:pt>
    <dgm:pt modelId="{8F5B2A67-892A-49CF-B551-1466961FA335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88304984-5A2F-4494-A5E7-BD16FDAD8981}" type="pres">
      <dgm:prSet presAssocID="{212C73C7-843A-4AA3-82DA-1302C5652886}" presName="compositeA" presStyleCnt="0"/>
      <dgm:spPr/>
    </dgm:pt>
    <dgm:pt modelId="{284C48B2-3145-478C-A993-C63CC7702DFB}" type="pres">
      <dgm:prSet presAssocID="{212C73C7-843A-4AA3-82DA-1302C5652886}" presName="textA" presStyleLbl="revTx" presStyleIdx="2" presStyleCnt="6" custScaleX="178240">
        <dgm:presLayoutVars>
          <dgm:bulletEnabled val="1"/>
        </dgm:presLayoutVars>
      </dgm:prSet>
      <dgm:spPr/>
    </dgm:pt>
    <dgm:pt modelId="{134B0435-3F4B-4716-8665-51AB6E2B7EFB}" type="pres">
      <dgm:prSet presAssocID="{212C73C7-843A-4AA3-82DA-1302C5652886}" presName="circleA" presStyleLbl="node1" presStyleIdx="2" presStyleCnt="6"/>
      <dgm:spPr/>
    </dgm:pt>
    <dgm:pt modelId="{C66EB936-8F1C-49A7-B1D8-4978DB3049E3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891279DF-5999-4BAE-81B2-26E34AB50D49}" type="pres">
      <dgm:prSet presAssocID="{FC58FA00-9C13-46C1-8B3E-0F4BDCEE5AD6}" presName="compositeB" presStyleCnt="0"/>
      <dgm:spPr/>
    </dgm:pt>
    <dgm:pt modelId="{B73412CD-30D1-4C68-8FFB-B617A53611EA}" type="pres">
      <dgm:prSet presAssocID="{FC58FA00-9C13-46C1-8B3E-0F4BDCEE5AD6}" presName="textB" presStyleLbl="revTx" presStyleIdx="3" presStyleCnt="6" custScaleX="105665">
        <dgm:presLayoutVars>
          <dgm:bulletEnabled val="1"/>
        </dgm:presLayoutVars>
      </dgm:prSet>
      <dgm:spPr/>
    </dgm:pt>
    <dgm:pt modelId="{3A4D6E6E-18F9-4AD4-9D8D-A25E426BE163}" type="pres">
      <dgm:prSet presAssocID="{FC58FA00-9C13-46C1-8B3E-0F4BDCEE5AD6}" presName="circleB" presStyleLbl="node1" presStyleIdx="3" presStyleCnt="6"/>
      <dgm:spPr/>
    </dgm:pt>
    <dgm:pt modelId="{17360411-DA9F-44CF-A8D9-709F8A1C5A77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1AC3D767-CE51-4B27-A641-3B1964673F37}" type="pres">
      <dgm:prSet presAssocID="{BE006D5F-BCA2-4745-ACBD-C6D3FFBC3326}" presName="compositeA" presStyleCnt="0"/>
      <dgm:spPr/>
    </dgm:pt>
    <dgm:pt modelId="{3A8623E9-0656-445B-ACE8-4213A823C21F}" type="pres">
      <dgm:prSet presAssocID="{BE006D5F-BCA2-4745-ACBD-C6D3FFBC3326}" presName="textA" presStyleLbl="revTx" presStyleIdx="4" presStyleCnt="6" custScaleX="133543">
        <dgm:presLayoutVars>
          <dgm:bulletEnabled val="1"/>
        </dgm:presLayoutVars>
      </dgm:prSet>
      <dgm:spPr/>
    </dgm:pt>
    <dgm:pt modelId="{1CE37D62-6779-48E7-A3A1-00CCFE33E1D7}" type="pres">
      <dgm:prSet presAssocID="{BE006D5F-BCA2-4745-ACBD-C6D3FFBC3326}" presName="circleA" presStyleLbl="node1" presStyleIdx="4" presStyleCnt="6"/>
      <dgm:spPr/>
    </dgm:pt>
    <dgm:pt modelId="{C54C7DF6-7F17-4F36-9DAB-4DE4EBF1F158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1F7D922A-5689-41BD-9C1B-D9E713B73857}" type="pres">
      <dgm:prSet presAssocID="{B909CF6E-C6E3-4999-AFA8-1ED5981FC73D}" presName="compositeB" presStyleCnt="0"/>
      <dgm:spPr/>
    </dgm:pt>
    <dgm:pt modelId="{1B219CF3-AA6A-421C-BF2F-A20FE2980968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BF0F21D4-8E3D-42F9-B7F1-C7AEE37ACCFF}" type="pres">
      <dgm:prSet presAssocID="{B909CF6E-C6E3-4999-AFA8-1ED5981FC73D}" presName="circleB" presStyleLbl="node1" presStyleIdx="5" presStyleCnt="6"/>
      <dgm:spPr/>
    </dgm:pt>
    <dgm:pt modelId="{F4DAD3FB-0A8F-40E2-81A3-0BED35BC45AF}" type="pres">
      <dgm:prSet presAssocID="{B909CF6E-C6E3-4999-AFA8-1ED5981FC73D}" presName="spaceB" presStyleCnt="0"/>
      <dgm:spPr/>
    </dgm:pt>
  </dgm:ptLst>
  <dgm:cxnLst>
    <dgm:cxn modelId="{8E6EDA07-9DF7-48CB-BB60-1DDD29EB73D8}" type="presOf" srcId="{B909CF6E-C6E3-4999-AFA8-1ED5981FC73D}" destId="{1B219CF3-AA6A-421C-BF2F-A20FE2980968}" srcOrd="0" destOrd="0" presId="urn:microsoft.com/office/officeart/2005/8/layout/hProcess11"/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D2F69714-EDDB-439D-A7B1-8B67F9F95D29}" type="presOf" srcId="{212C73C7-843A-4AA3-82DA-1302C5652886}" destId="{284C48B2-3145-478C-A993-C63CC7702DFB}" srcOrd="0" destOrd="0" presId="urn:microsoft.com/office/officeart/2005/8/layout/hProcess11"/>
    <dgm:cxn modelId="{07A29371-07C4-46B8-B179-C02E74C30FE8}" type="presOf" srcId="{500FAC69-6C55-4FD3-AB96-609CED13AA15}" destId="{28EB5A3A-E763-4E12-A040-7A3DF21A344A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902E5A55-9129-45AE-ABE2-52270367BEF8}" type="presOf" srcId="{BE006D5F-BCA2-4745-ACBD-C6D3FFBC3326}" destId="{3A8623E9-0656-445B-ACE8-4213A823C21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A89AB0B3-1E04-4967-8D92-51DC19578620}" type="presOf" srcId="{FC58FA00-9C13-46C1-8B3E-0F4BDCEE5AD6}" destId="{B73412CD-30D1-4C68-8FFB-B617A53611EA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1BCA12CB-C8AC-4E56-89E2-A7BA5734D708}" type="presParOf" srcId="{9F081A21-8ED5-46CD-8465-AFDFF0C5BD4E}" destId="{D844B760-97EF-4019-8A7B-C2A927838F53}" srcOrd="2" destOrd="0" presId="urn:microsoft.com/office/officeart/2005/8/layout/hProcess11"/>
    <dgm:cxn modelId="{CB32508C-4632-4A4F-A6DC-8EFCAFEF9231}" type="presParOf" srcId="{D844B760-97EF-4019-8A7B-C2A927838F53}" destId="{28EB5A3A-E763-4E12-A040-7A3DF21A344A}" srcOrd="0" destOrd="0" presId="urn:microsoft.com/office/officeart/2005/8/layout/hProcess11"/>
    <dgm:cxn modelId="{4BB22A92-514B-48D4-845D-24A960B50334}" type="presParOf" srcId="{D844B760-97EF-4019-8A7B-C2A927838F53}" destId="{C3C9DC44-7766-417F-88AA-C60337C6A858}" srcOrd="1" destOrd="0" presId="urn:microsoft.com/office/officeart/2005/8/layout/hProcess11"/>
    <dgm:cxn modelId="{EA05A9FA-B96E-475C-BED2-D4CA52C3A94B}" type="presParOf" srcId="{D844B760-97EF-4019-8A7B-C2A927838F53}" destId="{8F5B2A67-892A-49CF-B551-1466961FA335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06080E9E-45B0-411D-9EB7-6BA3583D64D3}" type="presParOf" srcId="{9F081A21-8ED5-46CD-8465-AFDFF0C5BD4E}" destId="{88304984-5A2F-4494-A5E7-BD16FDAD8981}" srcOrd="4" destOrd="0" presId="urn:microsoft.com/office/officeart/2005/8/layout/hProcess11"/>
    <dgm:cxn modelId="{02257852-C93A-4723-BAFB-F10EE4DE00F3}" type="presParOf" srcId="{88304984-5A2F-4494-A5E7-BD16FDAD8981}" destId="{284C48B2-3145-478C-A993-C63CC7702DFB}" srcOrd="0" destOrd="0" presId="urn:microsoft.com/office/officeart/2005/8/layout/hProcess11"/>
    <dgm:cxn modelId="{B44B37A9-C1DF-4599-B240-ADC64C812468}" type="presParOf" srcId="{88304984-5A2F-4494-A5E7-BD16FDAD8981}" destId="{134B0435-3F4B-4716-8665-51AB6E2B7EFB}" srcOrd="1" destOrd="0" presId="urn:microsoft.com/office/officeart/2005/8/layout/hProcess11"/>
    <dgm:cxn modelId="{4D7B3A01-C491-4930-B27D-E73BB3D12014}" type="presParOf" srcId="{88304984-5A2F-4494-A5E7-BD16FDAD8981}" destId="{C66EB936-8F1C-49A7-B1D8-4978DB3049E3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6859D90B-349D-4B0B-9D94-DECED6EA28B4}" type="presParOf" srcId="{9F081A21-8ED5-46CD-8465-AFDFF0C5BD4E}" destId="{891279DF-5999-4BAE-81B2-26E34AB50D49}" srcOrd="6" destOrd="0" presId="urn:microsoft.com/office/officeart/2005/8/layout/hProcess11"/>
    <dgm:cxn modelId="{95DD1D6B-F0FB-429C-91EE-C8507E3D461B}" type="presParOf" srcId="{891279DF-5999-4BAE-81B2-26E34AB50D49}" destId="{B73412CD-30D1-4C68-8FFB-B617A53611EA}" srcOrd="0" destOrd="0" presId="urn:microsoft.com/office/officeart/2005/8/layout/hProcess11"/>
    <dgm:cxn modelId="{ACDC8305-C446-45AD-B20D-01CD4699A456}" type="presParOf" srcId="{891279DF-5999-4BAE-81B2-26E34AB50D49}" destId="{3A4D6E6E-18F9-4AD4-9D8D-A25E426BE163}" srcOrd="1" destOrd="0" presId="urn:microsoft.com/office/officeart/2005/8/layout/hProcess11"/>
    <dgm:cxn modelId="{0BE6CEF7-B26B-44E0-871A-24EBD3AD9F1C}" type="presParOf" srcId="{891279DF-5999-4BAE-81B2-26E34AB50D49}" destId="{17360411-DA9F-44CF-A8D9-709F8A1C5A77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8987EB87-560A-47D3-B4B2-FFEE9EA3C087}" type="presParOf" srcId="{9F081A21-8ED5-46CD-8465-AFDFF0C5BD4E}" destId="{1AC3D767-CE51-4B27-A641-3B1964673F37}" srcOrd="8" destOrd="0" presId="urn:microsoft.com/office/officeart/2005/8/layout/hProcess11"/>
    <dgm:cxn modelId="{F4A21E13-3048-4A20-BD8C-4D888DBC7ABC}" type="presParOf" srcId="{1AC3D767-CE51-4B27-A641-3B1964673F37}" destId="{3A8623E9-0656-445B-ACE8-4213A823C21F}" srcOrd="0" destOrd="0" presId="urn:microsoft.com/office/officeart/2005/8/layout/hProcess11"/>
    <dgm:cxn modelId="{B28718E4-D16A-4E64-BFE1-7AB9419690DD}" type="presParOf" srcId="{1AC3D767-CE51-4B27-A641-3B1964673F37}" destId="{1CE37D62-6779-48E7-A3A1-00CCFE33E1D7}" srcOrd="1" destOrd="0" presId="urn:microsoft.com/office/officeart/2005/8/layout/hProcess11"/>
    <dgm:cxn modelId="{62E075AF-12A6-4F50-A95B-C10E3B756919}" type="presParOf" srcId="{1AC3D767-CE51-4B27-A641-3B1964673F37}" destId="{C54C7DF6-7F17-4F36-9DAB-4DE4EBF1F158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9E049673-2E13-47AC-9A86-904CA9F67273}" type="presParOf" srcId="{9F081A21-8ED5-46CD-8465-AFDFF0C5BD4E}" destId="{1F7D922A-5689-41BD-9C1B-D9E713B73857}" srcOrd="10" destOrd="0" presId="urn:microsoft.com/office/officeart/2005/8/layout/hProcess11"/>
    <dgm:cxn modelId="{844DC12B-C4A5-4D15-911D-4C6E5C57B83F}" type="presParOf" srcId="{1F7D922A-5689-41BD-9C1B-D9E713B73857}" destId="{1B219CF3-AA6A-421C-BF2F-A20FE2980968}" srcOrd="0" destOrd="0" presId="urn:microsoft.com/office/officeart/2005/8/layout/hProcess11"/>
    <dgm:cxn modelId="{6F35E860-338E-48EA-9DFE-33D771D7BFE7}" type="presParOf" srcId="{1F7D922A-5689-41BD-9C1B-D9E713B73857}" destId="{BF0F21D4-8E3D-42F9-B7F1-C7AEE37ACCFF}" srcOrd="1" destOrd="0" presId="urn:microsoft.com/office/officeart/2005/8/layout/hProcess11"/>
    <dgm:cxn modelId="{827ED97B-CFE5-4054-B489-5938371160BE}" type="presParOf" srcId="{1F7D922A-5689-41BD-9C1B-D9E713B73857}" destId="{F4DAD3FB-0A8F-40E2-81A3-0BED35BC45A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800" b="1" dirty="0"/>
            <a:t>Register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/>
      <dgm:spPr/>
      <dgm:t>
        <a:bodyPr/>
        <a:lstStyle/>
        <a:p>
          <a:r>
            <a:rPr lang="en-AU" dirty="0"/>
            <a:t>Login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/>
      <dgm:spPr/>
      <dgm:t>
        <a:bodyPr/>
        <a:lstStyle/>
        <a:p>
          <a:r>
            <a:rPr lang="en-AU" dirty="0"/>
            <a:t>Search</a:t>
          </a:r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/>
      <dgm:spPr/>
      <dgm:t>
        <a:bodyPr/>
        <a:lstStyle/>
        <a:p>
          <a:r>
            <a:rPr lang="en-AU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9CF52E23-E34C-4018-B12E-664271F958F1}" type="pres">
      <dgm:prSet presAssocID="{500FAC69-6C55-4FD3-AB96-609CED13AA15}" presName="compositeB" presStyleCnt="0"/>
      <dgm:spPr/>
    </dgm:pt>
    <dgm:pt modelId="{C4FA9A43-00BF-42D2-B9E1-4E0DFF281453}" type="pres">
      <dgm:prSet presAssocID="{500FAC69-6C55-4FD3-AB96-609CED13AA15}" presName="textB" presStyleLbl="revTx" presStyleIdx="1" presStyleCnt="6">
        <dgm:presLayoutVars>
          <dgm:bulletEnabled val="1"/>
        </dgm:presLayoutVars>
      </dgm:prSet>
      <dgm:spPr/>
    </dgm:pt>
    <dgm:pt modelId="{85184F25-6FDF-48FC-AFC4-D0371489AC40}" type="pres">
      <dgm:prSet presAssocID="{500FAC69-6C55-4FD3-AB96-609CED13AA15}" presName="circleB" presStyleLbl="node1" presStyleIdx="1" presStyleCnt="6"/>
      <dgm:spPr/>
    </dgm:pt>
    <dgm:pt modelId="{EDED3B93-AEDE-43ED-9896-B7D210C34322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71E2A643-F161-4C88-B5D8-89BDA861D11A}" type="pres">
      <dgm:prSet presAssocID="{212C73C7-843A-4AA3-82DA-1302C5652886}" presName="compositeA" presStyleCnt="0"/>
      <dgm:spPr/>
    </dgm:pt>
    <dgm:pt modelId="{F5AE36DB-1945-40B9-A201-54CB1F521647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7F3395DF-C24F-467D-93F8-A632B2BD3796}" type="pres">
      <dgm:prSet presAssocID="{212C73C7-843A-4AA3-82DA-1302C5652886}" presName="circleA" presStyleLbl="node1" presStyleIdx="2" presStyleCnt="6"/>
      <dgm:spPr/>
    </dgm:pt>
    <dgm:pt modelId="{C0A071E0-9EE1-4802-87B8-98E248CD3185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754A34D8-07B8-404F-8E88-8AA3D6BE767B}" type="pres">
      <dgm:prSet presAssocID="{FC58FA00-9C13-46C1-8B3E-0F4BDCEE5AD6}" presName="compositeB" presStyleCnt="0"/>
      <dgm:spPr/>
    </dgm:pt>
    <dgm:pt modelId="{B371FC2E-8CCC-411C-B73F-66513D93C8AE}" type="pres">
      <dgm:prSet presAssocID="{FC58FA00-9C13-46C1-8B3E-0F4BDCEE5AD6}" presName="textB" presStyleLbl="revTx" presStyleIdx="3" presStyleCnt="6">
        <dgm:presLayoutVars>
          <dgm:bulletEnabled val="1"/>
        </dgm:presLayoutVars>
      </dgm:prSet>
      <dgm:spPr/>
    </dgm:pt>
    <dgm:pt modelId="{2B09B8ED-D49B-4D67-8478-83F5E52EC962}" type="pres">
      <dgm:prSet presAssocID="{FC58FA00-9C13-46C1-8B3E-0F4BDCEE5AD6}" presName="circleB" presStyleLbl="node1" presStyleIdx="3" presStyleCnt="6"/>
      <dgm:spPr/>
    </dgm:pt>
    <dgm:pt modelId="{D9E4C3A6-9A6F-4B2E-8257-E87E6A66B44C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D484FD92-1AAD-4888-B6E4-72CB65248B17}" type="pres">
      <dgm:prSet presAssocID="{BE006D5F-BCA2-4745-ACBD-C6D3FFBC3326}" presName="compositeA" presStyleCnt="0"/>
      <dgm:spPr/>
    </dgm:pt>
    <dgm:pt modelId="{CAB4AEC9-3F91-4C23-B176-53B71EF30267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AFCE7274-3302-4A1F-9FDD-CC3E4CA8525A}" type="pres">
      <dgm:prSet presAssocID="{BE006D5F-BCA2-4745-ACBD-C6D3FFBC3326}" presName="circleA" presStyleLbl="node1" presStyleIdx="4" presStyleCnt="6"/>
      <dgm:spPr/>
    </dgm:pt>
    <dgm:pt modelId="{8231981B-4985-46DF-954E-2D2659ECE929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7DA673E5-7847-480B-8C0D-0A1D5001835E}" type="pres">
      <dgm:prSet presAssocID="{B909CF6E-C6E3-4999-AFA8-1ED5981FC73D}" presName="compositeB" presStyleCnt="0"/>
      <dgm:spPr/>
    </dgm:pt>
    <dgm:pt modelId="{07DB0A92-E992-4623-AB71-9398DC8A4D30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2297420F-3D27-4174-A41C-D3AD3ED817E2}" type="pres">
      <dgm:prSet presAssocID="{B909CF6E-C6E3-4999-AFA8-1ED5981FC73D}" presName="circleB" presStyleLbl="node1" presStyleIdx="5" presStyleCnt="6"/>
      <dgm:spPr/>
    </dgm:pt>
    <dgm:pt modelId="{D692B1C0-0CFF-4165-9DCB-FFF0A9F5A06A}" type="pres">
      <dgm:prSet presAssocID="{B909CF6E-C6E3-4999-AFA8-1ED5981FC73D}" presName="spaceB" presStyleCnt="0"/>
      <dgm:spPr/>
    </dgm:pt>
  </dgm:ptLst>
  <dgm:cxnLst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95D02D0C-5287-4D31-87E2-47AC8A337908}" type="presOf" srcId="{BE006D5F-BCA2-4745-ACBD-C6D3FFBC3326}" destId="{CAB4AEC9-3F91-4C23-B176-53B71EF30267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38263B6F-2DBE-41CA-A84E-D21AB8B9F09A}" type="presOf" srcId="{500FAC69-6C55-4FD3-AB96-609CED13AA15}" destId="{C4FA9A43-00BF-42D2-B9E1-4E0DFF281453}" srcOrd="0" destOrd="0" presId="urn:microsoft.com/office/officeart/2005/8/layout/hProcess11"/>
    <dgm:cxn modelId="{1A9F3950-B3B6-410B-9DC0-847C20548980}" type="presOf" srcId="{212C73C7-843A-4AA3-82DA-1302C5652886}" destId="{F5AE36DB-1945-40B9-A201-54CB1F521647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337E82B2-6D60-499A-817B-4D33AA816DC7}" type="presOf" srcId="{FC58FA00-9C13-46C1-8B3E-0F4BDCEE5AD6}" destId="{B371FC2E-8CCC-411C-B73F-66513D93C8AE}" srcOrd="0" destOrd="0" presId="urn:microsoft.com/office/officeart/2005/8/layout/hProcess11"/>
    <dgm:cxn modelId="{62087BDF-2C23-4E31-AEAF-F32A23090041}" type="presOf" srcId="{B909CF6E-C6E3-4999-AFA8-1ED5981FC73D}" destId="{07DB0A92-E992-4623-AB71-9398DC8A4D30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C07D7EDE-3FD7-4B8A-AB3B-1FE4E9052EBD}" type="presParOf" srcId="{9F081A21-8ED5-46CD-8465-AFDFF0C5BD4E}" destId="{9CF52E23-E34C-4018-B12E-664271F958F1}" srcOrd="2" destOrd="0" presId="urn:microsoft.com/office/officeart/2005/8/layout/hProcess11"/>
    <dgm:cxn modelId="{DD7177B4-28F7-4872-8C65-3651067499BD}" type="presParOf" srcId="{9CF52E23-E34C-4018-B12E-664271F958F1}" destId="{C4FA9A43-00BF-42D2-B9E1-4E0DFF281453}" srcOrd="0" destOrd="0" presId="urn:microsoft.com/office/officeart/2005/8/layout/hProcess11"/>
    <dgm:cxn modelId="{2D4A2384-8718-4D63-AC41-8BA93F9B3D1D}" type="presParOf" srcId="{9CF52E23-E34C-4018-B12E-664271F958F1}" destId="{85184F25-6FDF-48FC-AFC4-D0371489AC40}" srcOrd="1" destOrd="0" presId="urn:microsoft.com/office/officeart/2005/8/layout/hProcess11"/>
    <dgm:cxn modelId="{458614BA-DB45-4412-AACD-CDB1329F2296}" type="presParOf" srcId="{9CF52E23-E34C-4018-B12E-664271F958F1}" destId="{EDED3B93-AEDE-43ED-9896-B7D210C34322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2F365A7C-272A-4115-87DB-17B93B825F57}" type="presParOf" srcId="{9F081A21-8ED5-46CD-8465-AFDFF0C5BD4E}" destId="{71E2A643-F161-4C88-B5D8-89BDA861D11A}" srcOrd="4" destOrd="0" presId="urn:microsoft.com/office/officeart/2005/8/layout/hProcess11"/>
    <dgm:cxn modelId="{8A557735-7E05-4FF4-9A9F-085458BD7040}" type="presParOf" srcId="{71E2A643-F161-4C88-B5D8-89BDA861D11A}" destId="{F5AE36DB-1945-40B9-A201-54CB1F521647}" srcOrd="0" destOrd="0" presId="urn:microsoft.com/office/officeart/2005/8/layout/hProcess11"/>
    <dgm:cxn modelId="{61379805-CC47-4A53-A1FF-8E9757C2E1D1}" type="presParOf" srcId="{71E2A643-F161-4C88-B5D8-89BDA861D11A}" destId="{7F3395DF-C24F-467D-93F8-A632B2BD3796}" srcOrd="1" destOrd="0" presId="urn:microsoft.com/office/officeart/2005/8/layout/hProcess11"/>
    <dgm:cxn modelId="{83A56D73-75ED-4675-86A3-C37345327047}" type="presParOf" srcId="{71E2A643-F161-4C88-B5D8-89BDA861D11A}" destId="{C0A071E0-9EE1-4802-87B8-98E248CD3185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539EC8E0-BADA-4EA4-9298-B496662835EB}" type="presParOf" srcId="{9F081A21-8ED5-46CD-8465-AFDFF0C5BD4E}" destId="{754A34D8-07B8-404F-8E88-8AA3D6BE767B}" srcOrd="6" destOrd="0" presId="urn:microsoft.com/office/officeart/2005/8/layout/hProcess11"/>
    <dgm:cxn modelId="{10AA24CE-9025-4C83-BA08-854F5068A598}" type="presParOf" srcId="{754A34D8-07B8-404F-8E88-8AA3D6BE767B}" destId="{B371FC2E-8CCC-411C-B73F-66513D93C8AE}" srcOrd="0" destOrd="0" presId="urn:microsoft.com/office/officeart/2005/8/layout/hProcess11"/>
    <dgm:cxn modelId="{B27E1D7C-8D47-4269-BBF8-E065E4443B40}" type="presParOf" srcId="{754A34D8-07B8-404F-8E88-8AA3D6BE767B}" destId="{2B09B8ED-D49B-4D67-8478-83F5E52EC962}" srcOrd="1" destOrd="0" presId="urn:microsoft.com/office/officeart/2005/8/layout/hProcess11"/>
    <dgm:cxn modelId="{DB197A4E-7DEA-4B1C-B0D7-B54581326D45}" type="presParOf" srcId="{754A34D8-07B8-404F-8E88-8AA3D6BE767B}" destId="{D9E4C3A6-9A6F-4B2E-8257-E87E6A66B44C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40C20BB8-CAFF-435B-8B1F-E0F2DE7B711B}" type="presParOf" srcId="{9F081A21-8ED5-46CD-8465-AFDFF0C5BD4E}" destId="{D484FD92-1AAD-4888-B6E4-72CB65248B17}" srcOrd="8" destOrd="0" presId="urn:microsoft.com/office/officeart/2005/8/layout/hProcess11"/>
    <dgm:cxn modelId="{918ECB4E-7288-4592-A2C0-B6C6F8542A9F}" type="presParOf" srcId="{D484FD92-1AAD-4888-B6E4-72CB65248B17}" destId="{CAB4AEC9-3F91-4C23-B176-53B71EF30267}" srcOrd="0" destOrd="0" presId="urn:microsoft.com/office/officeart/2005/8/layout/hProcess11"/>
    <dgm:cxn modelId="{69F03F30-B0AC-4F7C-836F-3F3EB5192CDD}" type="presParOf" srcId="{D484FD92-1AAD-4888-B6E4-72CB65248B17}" destId="{AFCE7274-3302-4A1F-9FDD-CC3E4CA8525A}" srcOrd="1" destOrd="0" presId="urn:microsoft.com/office/officeart/2005/8/layout/hProcess11"/>
    <dgm:cxn modelId="{478AAF98-F130-43CA-80BC-3C2220D6A3F8}" type="presParOf" srcId="{D484FD92-1AAD-4888-B6E4-72CB65248B17}" destId="{8231981B-4985-46DF-954E-2D2659ECE929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4CD1E602-6516-4ADC-916C-B446FCF7A22F}" type="presParOf" srcId="{9F081A21-8ED5-46CD-8465-AFDFF0C5BD4E}" destId="{7DA673E5-7847-480B-8C0D-0A1D5001835E}" srcOrd="10" destOrd="0" presId="urn:microsoft.com/office/officeart/2005/8/layout/hProcess11"/>
    <dgm:cxn modelId="{51E77DFA-81CF-42CC-B09D-FEC267966675}" type="presParOf" srcId="{7DA673E5-7847-480B-8C0D-0A1D5001835E}" destId="{07DB0A92-E992-4623-AB71-9398DC8A4D30}" srcOrd="0" destOrd="0" presId="urn:microsoft.com/office/officeart/2005/8/layout/hProcess11"/>
    <dgm:cxn modelId="{3BBDC9F9-50FC-40DD-A147-6E5EFDFCD0EA}" type="presParOf" srcId="{7DA673E5-7847-480B-8C0D-0A1D5001835E}" destId="{2297420F-3D27-4174-A41C-D3AD3ED817E2}" srcOrd="1" destOrd="0" presId="urn:microsoft.com/office/officeart/2005/8/layout/hProcess11"/>
    <dgm:cxn modelId="{F2C70F95-B6F4-427C-A5EF-6F089806E15F}" type="presParOf" srcId="{7DA673E5-7847-480B-8C0D-0A1D5001835E}" destId="{D692B1C0-0CFF-4165-9DCB-FFF0A9F5A06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Register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 custT="1"/>
      <dgm:spPr/>
      <dgm:t>
        <a:bodyPr/>
        <a:lstStyle/>
        <a:p>
          <a:r>
            <a:rPr lang="en-AU" sz="1800" b="1" dirty="0"/>
            <a:t>Login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/>
      <dgm:spPr/>
      <dgm:t>
        <a:bodyPr/>
        <a:lstStyle/>
        <a:p>
          <a:r>
            <a:rPr lang="en-AU" dirty="0"/>
            <a:t>Search</a:t>
          </a:r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/>
      <dgm:spPr/>
      <dgm:t>
        <a:bodyPr/>
        <a:lstStyle/>
        <a:p>
          <a:r>
            <a:rPr lang="en-AU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9CF52E23-E34C-4018-B12E-664271F958F1}" type="pres">
      <dgm:prSet presAssocID="{500FAC69-6C55-4FD3-AB96-609CED13AA15}" presName="compositeB" presStyleCnt="0"/>
      <dgm:spPr/>
    </dgm:pt>
    <dgm:pt modelId="{C4FA9A43-00BF-42D2-B9E1-4E0DFF281453}" type="pres">
      <dgm:prSet presAssocID="{500FAC69-6C55-4FD3-AB96-609CED13AA15}" presName="textB" presStyleLbl="revTx" presStyleIdx="1" presStyleCnt="6">
        <dgm:presLayoutVars>
          <dgm:bulletEnabled val="1"/>
        </dgm:presLayoutVars>
      </dgm:prSet>
      <dgm:spPr/>
    </dgm:pt>
    <dgm:pt modelId="{85184F25-6FDF-48FC-AFC4-D0371489AC40}" type="pres">
      <dgm:prSet presAssocID="{500FAC69-6C55-4FD3-AB96-609CED13AA15}" presName="circleB" presStyleLbl="node1" presStyleIdx="1" presStyleCnt="6"/>
      <dgm:spPr/>
    </dgm:pt>
    <dgm:pt modelId="{EDED3B93-AEDE-43ED-9896-B7D210C34322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71E2A643-F161-4C88-B5D8-89BDA861D11A}" type="pres">
      <dgm:prSet presAssocID="{212C73C7-843A-4AA3-82DA-1302C5652886}" presName="compositeA" presStyleCnt="0"/>
      <dgm:spPr/>
    </dgm:pt>
    <dgm:pt modelId="{F5AE36DB-1945-40B9-A201-54CB1F521647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7F3395DF-C24F-467D-93F8-A632B2BD3796}" type="pres">
      <dgm:prSet presAssocID="{212C73C7-843A-4AA3-82DA-1302C5652886}" presName="circleA" presStyleLbl="node1" presStyleIdx="2" presStyleCnt="6"/>
      <dgm:spPr/>
    </dgm:pt>
    <dgm:pt modelId="{C0A071E0-9EE1-4802-87B8-98E248CD3185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754A34D8-07B8-404F-8E88-8AA3D6BE767B}" type="pres">
      <dgm:prSet presAssocID="{FC58FA00-9C13-46C1-8B3E-0F4BDCEE5AD6}" presName="compositeB" presStyleCnt="0"/>
      <dgm:spPr/>
    </dgm:pt>
    <dgm:pt modelId="{B371FC2E-8CCC-411C-B73F-66513D93C8AE}" type="pres">
      <dgm:prSet presAssocID="{FC58FA00-9C13-46C1-8B3E-0F4BDCEE5AD6}" presName="textB" presStyleLbl="revTx" presStyleIdx="3" presStyleCnt="6">
        <dgm:presLayoutVars>
          <dgm:bulletEnabled val="1"/>
        </dgm:presLayoutVars>
      </dgm:prSet>
      <dgm:spPr/>
    </dgm:pt>
    <dgm:pt modelId="{2B09B8ED-D49B-4D67-8478-83F5E52EC962}" type="pres">
      <dgm:prSet presAssocID="{FC58FA00-9C13-46C1-8B3E-0F4BDCEE5AD6}" presName="circleB" presStyleLbl="node1" presStyleIdx="3" presStyleCnt="6"/>
      <dgm:spPr/>
    </dgm:pt>
    <dgm:pt modelId="{D9E4C3A6-9A6F-4B2E-8257-E87E6A66B44C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D484FD92-1AAD-4888-B6E4-72CB65248B17}" type="pres">
      <dgm:prSet presAssocID="{BE006D5F-BCA2-4745-ACBD-C6D3FFBC3326}" presName="compositeA" presStyleCnt="0"/>
      <dgm:spPr/>
    </dgm:pt>
    <dgm:pt modelId="{CAB4AEC9-3F91-4C23-B176-53B71EF30267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AFCE7274-3302-4A1F-9FDD-CC3E4CA8525A}" type="pres">
      <dgm:prSet presAssocID="{BE006D5F-BCA2-4745-ACBD-C6D3FFBC3326}" presName="circleA" presStyleLbl="node1" presStyleIdx="4" presStyleCnt="6"/>
      <dgm:spPr/>
    </dgm:pt>
    <dgm:pt modelId="{8231981B-4985-46DF-954E-2D2659ECE929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7DA673E5-7847-480B-8C0D-0A1D5001835E}" type="pres">
      <dgm:prSet presAssocID="{B909CF6E-C6E3-4999-AFA8-1ED5981FC73D}" presName="compositeB" presStyleCnt="0"/>
      <dgm:spPr/>
    </dgm:pt>
    <dgm:pt modelId="{07DB0A92-E992-4623-AB71-9398DC8A4D30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2297420F-3D27-4174-A41C-D3AD3ED817E2}" type="pres">
      <dgm:prSet presAssocID="{B909CF6E-C6E3-4999-AFA8-1ED5981FC73D}" presName="circleB" presStyleLbl="node1" presStyleIdx="5" presStyleCnt="6"/>
      <dgm:spPr/>
    </dgm:pt>
    <dgm:pt modelId="{D692B1C0-0CFF-4165-9DCB-FFF0A9F5A06A}" type="pres">
      <dgm:prSet presAssocID="{B909CF6E-C6E3-4999-AFA8-1ED5981FC73D}" presName="spaceB" presStyleCnt="0"/>
      <dgm:spPr/>
    </dgm:pt>
  </dgm:ptLst>
  <dgm:cxnLst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95D02D0C-5287-4D31-87E2-47AC8A337908}" type="presOf" srcId="{BE006D5F-BCA2-4745-ACBD-C6D3FFBC3326}" destId="{CAB4AEC9-3F91-4C23-B176-53B71EF30267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38263B6F-2DBE-41CA-A84E-D21AB8B9F09A}" type="presOf" srcId="{500FAC69-6C55-4FD3-AB96-609CED13AA15}" destId="{C4FA9A43-00BF-42D2-B9E1-4E0DFF281453}" srcOrd="0" destOrd="0" presId="urn:microsoft.com/office/officeart/2005/8/layout/hProcess11"/>
    <dgm:cxn modelId="{1A9F3950-B3B6-410B-9DC0-847C20548980}" type="presOf" srcId="{212C73C7-843A-4AA3-82DA-1302C5652886}" destId="{F5AE36DB-1945-40B9-A201-54CB1F521647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337E82B2-6D60-499A-817B-4D33AA816DC7}" type="presOf" srcId="{FC58FA00-9C13-46C1-8B3E-0F4BDCEE5AD6}" destId="{B371FC2E-8CCC-411C-B73F-66513D93C8AE}" srcOrd="0" destOrd="0" presId="urn:microsoft.com/office/officeart/2005/8/layout/hProcess11"/>
    <dgm:cxn modelId="{62087BDF-2C23-4E31-AEAF-F32A23090041}" type="presOf" srcId="{B909CF6E-C6E3-4999-AFA8-1ED5981FC73D}" destId="{07DB0A92-E992-4623-AB71-9398DC8A4D30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C07D7EDE-3FD7-4B8A-AB3B-1FE4E9052EBD}" type="presParOf" srcId="{9F081A21-8ED5-46CD-8465-AFDFF0C5BD4E}" destId="{9CF52E23-E34C-4018-B12E-664271F958F1}" srcOrd="2" destOrd="0" presId="urn:microsoft.com/office/officeart/2005/8/layout/hProcess11"/>
    <dgm:cxn modelId="{DD7177B4-28F7-4872-8C65-3651067499BD}" type="presParOf" srcId="{9CF52E23-E34C-4018-B12E-664271F958F1}" destId="{C4FA9A43-00BF-42D2-B9E1-4E0DFF281453}" srcOrd="0" destOrd="0" presId="urn:microsoft.com/office/officeart/2005/8/layout/hProcess11"/>
    <dgm:cxn modelId="{2D4A2384-8718-4D63-AC41-8BA93F9B3D1D}" type="presParOf" srcId="{9CF52E23-E34C-4018-B12E-664271F958F1}" destId="{85184F25-6FDF-48FC-AFC4-D0371489AC40}" srcOrd="1" destOrd="0" presId="urn:microsoft.com/office/officeart/2005/8/layout/hProcess11"/>
    <dgm:cxn modelId="{458614BA-DB45-4412-AACD-CDB1329F2296}" type="presParOf" srcId="{9CF52E23-E34C-4018-B12E-664271F958F1}" destId="{EDED3B93-AEDE-43ED-9896-B7D210C34322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2F365A7C-272A-4115-87DB-17B93B825F57}" type="presParOf" srcId="{9F081A21-8ED5-46CD-8465-AFDFF0C5BD4E}" destId="{71E2A643-F161-4C88-B5D8-89BDA861D11A}" srcOrd="4" destOrd="0" presId="urn:microsoft.com/office/officeart/2005/8/layout/hProcess11"/>
    <dgm:cxn modelId="{8A557735-7E05-4FF4-9A9F-085458BD7040}" type="presParOf" srcId="{71E2A643-F161-4C88-B5D8-89BDA861D11A}" destId="{F5AE36DB-1945-40B9-A201-54CB1F521647}" srcOrd="0" destOrd="0" presId="urn:microsoft.com/office/officeart/2005/8/layout/hProcess11"/>
    <dgm:cxn modelId="{61379805-CC47-4A53-A1FF-8E9757C2E1D1}" type="presParOf" srcId="{71E2A643-F161-4C88-B5D8-89BDA861D11A}" destId="{7F3395DF-C24F-467D-93F8-A632B2BD3796}" srcOrd="1" destOrd="0" presId="urn:microsoft.com/office/officeart/2005/8/layout/hProcess11"/>
    <dgm:cxn modelId="{83A56D73-75ED-4675-86A3-C37345327047}" type="presParOf" srcId="{71E2A643-F161-4C88-B5D8-89BDA861D11A}" destId="{C0A071E0-9EE1-4802-87B8-98E248CD3185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539EC8E0-BADA-4EA4-9298-B496662835EB}" type="presParOf" srcId="{9F081A21-8ED5-46CD-8465-AFDFF0C5BD4E}" destId="{754A34D8-07B8-404F-8E88-8AA3D6BE767B}" srcOrd="6" destOrd="0" presId="urn:microsoft.com/office/officeart/2005/8/layout/hProcess11"/>
    <dgm:cxn modelId="{10AA24CE-9025-4C83-BA08-854F5068A598}" type="presParOf" srcId="{754A34D8-07B8-404F-8E88-8AA3D6BE767B}" destId="{B371FC2E-8CCC-411C-B73F-66513D93C8AE}" srcOrd="0" destOrd="0" presId="urn:microsoft.com/office/officeart/2005/8/layout/hProcess11"/>
    <dgm:cxn modelId="{B27E1D7C-8D47-4269-BBF8-E065E4443B40}" type="presParOf" srcId="{754A34D8-07B8-404F-8E88-8AA3D6BE767B}" destId="{2B09B8ED-D49B-4D67-8478-83F5E52EC962}" srcOrd="1" destOrd="0" presId="urn:microsoft.com/office/officeart/2005/8/layout/hProcess11"/>
    <dgm:cxn modelId="{DB197A4E-7DEA-4B1C-B0D7-B54581326D45}" type="presParOf" srcId="{754A34D8-07B8-404F-8E88-8AA3D6BE767B}" destId="{D9E4C3A6-9A6F-4B2E-8257-E87E6A66B44C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40C20BB8-CAFF-435B-8B1F-E0F2DE7B711B}" type="presParOf" srcId="{9F081A21-8ED5-46CD-8465-AFDFF0C5BD4E}" destId="{D484FD92-1AAD-4888-B6E4-72CB65248B17}" srcOrd="8" destOrd="0" presId="urn:microsoft.com/office/officeart/2005/8/layout/hProcess11"/>
    <dgm:cxn modelId="{918ECB4E-7288-4592-A2C0-B6C6F8542A9F}" type="presParOf" srcId="{D484FD92-1AAD-4888-B6E4-72CB65248B17}" destId="{CAB4AEC9-3F91-4C23-B176-53B71EF30267}" srcOrd="0" destOrd="0" presId="urn:microsoft.com/office/officeart/2005/8/layout/hProcess11"/>
    <dgm:cxn modelId="{69F03F30-B0AC-4F7C-836F-3F3EB5192CDD}" type="presParOf" srcId="{D484FD92-1AAD-4888-B6E4-72CB65248B17}" destId="{AFCE7274-3302-4A1F-9FDD-CC3E4CA8525A}" srcOrd="1" destOrd="0" presId="urn:microsoft.com/office/officeart/2005/8/layout/hProcess11"/>
    <dgm:cxn modelId="{478AAF98-F130-43CA-80BC-3C2220D6A3F8}" type="presParOf" srcId="{D484FD92-1AAD-4888-B6E4-72CB65248B17}" destId="{8231981B-4985-46DF-954E-2D2659ECE929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4CD1E602-6516-4ADC-916C-B446FCF7A22F}" type="presParOf" srcId="{9F081A21-8ED5-46CD-8465-AFDFF0C5BD4E}" destId="{7DA673E5-7847-480B-8C0D-0A1D5001835E}" srcOrd="10" destOrd="0" presId="urn:microsoft.com/office/officeart/2005/8/layout/hProcess11"/>
    <dgm:cxn modelId="{51E77DFA-81CF-42CC-B09D-FEC267966675}" type="presParOf" srcId="{7DA673E5-7847-480B-8C0D-0A1D5001835E}" destId="{07DB0A92-E992-4623-AB71-9398DC8A4D30}" srcOrd="0" destOrd="0" presId="urn:microsoft.com/office/officeart/2005/8/layout/hProcess11"/>
    <dgm:cxn modelId="{3BBDC9F9-50FC-40DD-A147-6E5EFDFCD0EA}" type="presParOf" srcId="{7DA673E5-7847-480B-8C0D-0A1D5001835E}" destId="{2297420F-3D27-4174-A41C-D3AD3ED817E2}" srcOrd="1" destOrd="0" presId="urn:microsoft.com/office/officeart/2005/8/layout/hProcess11"/>
    <dgm:cxn modelId="{F2C70F95-B6F4-427C-A5EF-6F089806E15F}" type="presParOf" srcId="{7DA673E5-7847-480B-8C0D-0A1D5001835E}" destId="{D692B1C0-0CFF-4165-9DCB-FFF0A9F5A06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Register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 custT="1"/>
      <dgm:spPr/>
      <dgm:t>
        <a:bodyPr/>
        <a:lstStyle/>
        <a:p>
          <a:r>
            <a:rPr lang="en-AU" sz="1000" b="0" dirty="0"/>
            <a:t>Login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 custT="1"/>
      <dgm:spPr/>
      <dgm:t>
        <a:bodyPr/>
        <a:lstStyle/>
        <a:p>
          <a:r>
            <a:rPr lang="en-AU" sz="1800" b="1" dirty="0"/>
            <a:t>Search</a:t>
          </a:r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/>
      <dgm:spPr/>
      <dgm:t>
        <a:bodyPr/>
        <a:lstStyle/>
        <a:p>
          <a:r>
            <a:rPr lang="en-AU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9CF52E23-E34C-4018-B12E-664271F958F1}" type="pres">
      <dgm:prSet presAssocID="{500FAC69-6C55-4FD3-AB96-609CED13AA15}" presName="compositeB" presStyleCnt="0"/>
      <dgm:spPr/>
    </dgm:pt>
    <dgm:pt modelId="{C4FA9A43-00BF-42D2-B9E1-4E0DFF281453}" type="pres">
      <dgm:prSet presAssocID="{500FAC69-6C55-4FD3-AB96-609CED13AA15}" presName="textB" presStyleLbl="revTx" presStyleIdx="1" presStyleCnt="6">
        <dgm:presLayoutVars>
          <dgm:bulletEnabled val="1"/>
        </dgm:presLayoutVars>
      </dgm:prSet>
      <dgm:spPr/>
    </dgm:pt>
    <dgm:pt modelId="{85184F25-6FDF-48FC-AFC4-D0371489AC40}" type="pres">
      <dgm:prSet presAssocID="{500FAC69-6C55-4FD3-AB96-609CED13AA15}" presName="circleB" presStyleLbl="node1" presStyleIdx="1" presStyleCnt="6"/>
      <dgm:spPr/>
    </dgm:pt>
    <dgm:pt modelId="{EDED3B93-AEDE-43ED-9896-B7D210C34322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71E2A643-F161-4C88-B5D8-89BDA861D11A}" type="pres">
      <dgm:prSet presAssocID="{212C73C7-843A-4AA3-82DA-1302C5652886}" presName="compositeA" presStyleCnt="0"/>
      <dgm:spPr/>
    </dgm:pt>
    <dgm:pt modelId="{F5AE36DB-1945-40B9-A201-54CB1F521647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7F3395DF-C24F-467D-93F8-A632B2BD3796}" type="pres">
      <dgm:prSet presAssocID="{212C73C7-843A-4AA3-82DA-1302C5652886}" presName="circleA" presStyleLbl="node1" presStyleIdx="2" presStyleCnt="6"/>
      <dgm:spPr/>
    </dgm:pt>
    <dgm:pt modelId="{C0A071E0-9EE1-4802-87B8-98E248CD3185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754A34D8-07B8-404F-8E88-8AA3D6BE767B}" type="pres">
      <dgm:prSet presAssocID="{FC58FA00-9C13-46C1-8B3E-0F4BDCEE5AD6}" presName="compositeB" presStyleCnt="0"/>
      <dgm:spPr/>
    </dgm:pt>
    <dgm:pt modelId="{B371FC2E-8CCC-411C-B73F-66513D93C8AE}" type="pres">
      <dgm:prSet presAssocID="{FC58FA00-9C13-46C1-8B3E-0F4BDCEE5AD6}" presName="textB" presStyleLbl="revTx" presStyleIdx="3" presStyleCnt="6">
        <dgm:presLayoutVars>
          <dgm:bulletEnabled val="1"/>
        </dgm:presLayoutVars>
      </dgm:prSet>
      <dgm:spPr/>
    </dgm:pt>
    <dgm:pt modelId="{2B09B8ED-D49B-4D67-8478-83F5E52EC962}" type="pres">
      <dgm:prSet presAssocID="{FC58FA00-9C13-46C1-8B3E-0F4BDCEE5AD6}" presName="circleB" presStyleLbl="node1" presStyleIdx="3" presStyleCnt="6"/>
      <dgm:spPr/>
    </dgm:pt>
    <dgm:pt modelId="{D9E4C3A6-9A6F-4B2E-8257-E87E6A66B44C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D484FD92-1AAD-4888-B6E4-72CB65248B17}" type="pres">
      <dgm:prSet presAssocID="{BE006D5F-BCA2-4745-ACBD-C6D3FFBC3326}" presName="compositeA" presStyleCnt="0"/>
      <dgm:spPr/>
    </dgm:pt>
    <dgm:pt modelId="{CAB4AEC9-3F91-4C23-B176-53B71EF30267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AFCE7274-3302-4A1F-9FDD-CC3E4CA8525A}" type="pres">
      <dgm:prSet presAssocID="{BE006D5F-BCA2-4745-ACBD-C6D3FFBC3326}" presName="circleA" presStyleLbl="node1" presStyleIdx="4" presStyleCnt="6"/>
      <dgm:spPr/>
    </dgm:pt>
    <dgm:pt modelId="{8231981B-4985-46DF-954E-2D2659ECE929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7DA673E5-7847-480B-8C0D-0A1D5001835E}" type="pres">
      <dgm:prSet presAssocID="{B909CF6E-C6E3-4999-AFA8-1ED5981FC73D}" presName="compositeB" presStyleCnt="0"/>
      <dgm:spPr/>
    </dgm:pt>
    <dgm:pt modelId="{07DB0A92-E992-4623-AB71-9398DC8A4D30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2297420F-3D27-4174-A41C-D3AD3ED817E2}" type="pres">
      <dgm:prSet presAssocID="{B909CF6E-C6E3-4999-AFA8-1ED5981FC73D}" presName="circleB" presStyleLbl="node1" presStyleIdx="5" presStyleCnt="6"/>
      <dgm:spPr/>
    </dgm:pt>
    <dgm:pt modelId="{D692B1C0-0CFF-4165-9DCB-FFF0A9F5A06A}" type="pres">
      <dgm:prSet presAssocID="{B909CF6E-C6E3-4999-AFA8-1ED5981FC73D}" presName="spaceB" presStyleCnt="0"/>
      <dgm:spPr/>
    </dgm:pt>
  </dgm:ptLst>
  <dgm:cxnLst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95D02D0C-5287-4D31-87E2-47AC8A337908}" type="presOf" srcId="{BE006D5F-BCA2-4745-ACBD-C6D3FFBC3326}" destId="{CAB4AEC9-3F91-4C23-B176-53B71EF30267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38263B6F-2DBE-41CA-A84E-D21AB8B9F09A}" type="presOf" srcId="{500FAC69-6C55-4FD3-AB96-609CED13AA15}" destId="{C4FA9A43-00BF-42D2-B9E1-4E0DFF281453}" srcOrd="0" destOrd="0" presId="urn:microsoft.com/office/officeart/2005/8/layout/hProcess11"/>
    <dgm:cxn modelId="{1A9F3950-B3B6-410B-9DC0-847C20548980}" type="presOf" srcId="{212C73C7-843A-4AA3-82DA-1302C5652886}" destId="{F5AE36DB-1945-40B9-A201-54CB1F521647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337E82B2-6D60-499A-817B-4D33AA816DC7}" type="presOf" srcId="{FC58FA00-9C13-46C1-8B3E-0F4BDCEE5AD6}" destId="{B371FC2E-8CCC-411C-B73F-66513D93C8AE}" srcOrd="0" destOrd="0" presId="urn:microsoft.com/office/officeart/2005/8/layout/hProcess11"/>
    <dgm:cxn modelId="{62087BDF-2C23-4E31-AEAF-F32A23090041}" type="presOf" srcId="{B909CF6E-C6E3-4999-AFA8-1ED5981FC73D}" destId="{07DB0A92-E992-4623-AB71-9398DC8A4D30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C07D7EDE-3FD7-4B8A-AB3B-1FE4E9052EBD}" type="presParOf" srcId="{9F081A21-8ED5-46CD-8465-AFDFF0C5BD4E}" destId="{9CF52E23-E34C-4018-B12E-664271F958F1}" srcOrd="2" destOrd="0" presId="urn:microsoft.com/office/officeart/2005/8/layout/hProcess11"/>
    <dgm:cxn modelId="{DD7177B4-28F7-4872-8C65-3651067499BD}" type="presParOf" srcId="{9CF52E23-E34C-4018-B12E-664271F958F1}" destId="{C4FA9A43-00BF-42D2-B9E1-4E0DFF281453}" srcOrd="0" destOrd="0" presId="urn:microsoft.com/office/officeart/2005/8/layout/hProcess11"/>
    <dgm:cxn modelId="{2D4A2384-8718-4D63-AC41-8BA93F9B3D1D}" type="presParOf" srcId="{9CF52E23-E34C-4018-B12E-664271F958F1}" destId="{85184F25-6FDF-48FC-AFC4-D0371489AC40}" srcOrd="1" destOrd="0" presId="urn:microsoft.com/office/officeart/2005/8/layout/hProcess11"/>
    <dgm:cxn modelId="{458614BA-DB45-4412-AACD-CDB1329F2296}" type="presParOf" srcId="{9CF52E23-E34C-4018-B12E-664271F958F1}" destId="{EDED3B93-AEDE-43ED-9896-B7D210C34322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2F365A7C-272A-4115-87DB-17B93B825F57}" type="presParOf" srcId="{9F081A21-8ED5-46CD-8465-AFDFF0C5BD4E}" destId="{71E2A643-F161-4C88-B5D8-89BDA861D11A}" srcOrd="4" destOrd="0" presId="urn:microsoft.com/office/officeart/2005/8/layout/hProcess11"/>
    <dgm:cxn modelId="{8A557735-7E05-4FF4-9A9F-085458BD7040}" type="presParOf" srcId="{71E2A643-F161-4C88-B5D8-89BDA861D11A}" destId="{F5AE36DB-1945-40B9-A201-54CB1F521647}" srcOrd="0" destOrd="0" presId="urn:microsoft.com/office/officeart/2005/8/layout/hProcess11"/>
    <dgm:cxn modelId="{61379805-CC47-4A53-A1FF-8E9757C2E1D1}" type="presParOf" srcId="{71E2A643-F161-4C88-B5D8-89BDA861D11A}" destId="{7F3395DF-C24F-467D-93F8-A632B2BD3796}" srcOrd="1" destOrd="0" presId="urn:microsoft.com/office/officeart/2005/8/layout/hProcess11"/>
    <dgm:cxn modelId="{83A56D73-75ED-4675-86A3-C37345327047}" type="presParOf" srcId="{71E2A643-F161-4C88-B5D8-89BDA861D11A}" destId="{C0A071E0-9EE1-4802-87B8-98E248CD3185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539EC8E0-BADA-4EA4-9298-B496662835EB}" type="presParOf" srcId="{9F081A21-8ED5-46CD-8465-AFDFF0C5BD4E}" destId="{754A34D8-07B8-404F-8E88-8AA3D6BE767B}" srcOrd="6" destOrd="0" presId="urn:microsoft.com/office/officeart/2005/8/layout/hProcess11"/>
    <dgm:cxn modelId="{10AA24CE-9025-4C83-BA08-854F5068A598}" type="presParOf" srcId="{754A34D8-07B8-404F-8E88-8AA3D6BE767B}" destId="{B371FC2E-8CCC-411C-B73F-66513D93C8AE}" srcOrd="0" destOrd="0" presId="urn:microsoft.com/office/officeart/2005/8/layout/hProcess11"/>
    <dgm:cxn modelId="{B27E1D7C-8D47-4269-BBF8-E065E4443B40}" type="presParOf" srcId="{754A34D8-07B8-404F-8E88-8AA3D6BE767B}" destId="{2B09B8ED-D49B-4D67-8478-83F5E52EC962}" srcOrd="1" destOrd="0" presId="urn:microsoft.com/office/officeart/2005/8/layout/hProcess11"/>
    <dgm:cxn modelId="{DB197A4E-7DEA-4B1C-B0D7-B54581326D45}" type="presParOf" srcId="{754A34D8-07B8-404F-8E88-8AA3D6BE767B}" destId="{D9E4C3A6-9A6F-4B2E-8257-E87E6A66B44C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40C20BB8-CAFF-435B-8B1F-E0F2DE7B711B}" type="presParOf" srcId="{9F081A21-8ED5-46CD-8465-AFDFF0C5BD4E}" destId="{D484FD92-1AAD-4888-B6E4-72CB65248B17}" srcOrd="8" destOrd="0" presId="urn:microsoft.com/office/officeart/2005/8/layout/hProcess11"/>
    <dgm:cxn modelId="{918ECB4E-7288-4592-A2C0-B6C6F8542A9F}" type="presParOf" srcId="{D484FD92-1AAD-4888-B6E4-72CB65248B17}" destId="{CAB4AEC9-3F91-4C23-B176-53B71EF30267}" srcOrd="0" destOrd="0" presId="urn:microsoft.com/office/officeart/2005/8/layout/hProcess11"/>
    <dgm:cxn modelId="{69F03F30-B0AC-4F7C-836F-3F3EB5192CDD}" type="presParOf" srcId="{D484FD92-1AAD-4888-B6E4-72CB65248B17}" destId="{AFCE7274-3302-4A1F-9FDD-CC3E4CA8525A}" srcOrd="1" destOrd="0" presId="urn:microsoft.com/office/officeart/2005/8/layout/hProcess11"/>
    <dgm:cxn modelId="{478AAF98-F130-43CA-80BC-3C2220D6A3F8}" type="presParOf" srcId="{D484FD92-1AAD-4888-B6E4-72CB65248B17}" destId="{8231981B-4985-46DF-954E-2D2659ECE929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4CD1E602-6516-4ADC-916C-B446FCF7A22F}" type="presParOf" srcId="{9F081A21-8ED5-46CD-8465-AFDFF0C5BD4E}" destId="{7DA673E5-7847-480B-8C0D-0A1D5001835E}" srcOrd="10" destOrd="0" presId="urn:microsoft.com/office/officeart/2005/8/layout/hProcess11"/>
    <dgm:cxn modelId="{51E77DFA-81CF-42CC-B09D-FEC267966675}" type="presParOf" srcId="{7DA673E5-7847-480B-8C0D-0A1D5001835E}" destId="{07DB0A92-E992-4623-AB71-9398DC8A4D30}" srcOrd="0" destOrd="0" presId="urn:microsoft.com/office/officeart/2005/8/layout/hProcess11"/>
    <dgm:cxn modelId="{3BBDC9F9-50FC-40DD-A147-6E5EFDFCD0EA}" type="presParOf" srcId="{7DA673E5-7847-480B-8C0D-0A1D5001835E}" destId="{2297420F-3D27-4174-A41C-D3AD3ED817E2}" srcOrd="1" destOrd="0" presId="urn:microsoft.com/office/officeart/2005/8/layout/hProcess11"/>
    <dgm:cxn modelId="{F2C70F95-B6F4-427C-A5EF-6F089806E15F}" type="presParOf" srcId="{7DA673E5-7847-480B-8C0D-0A1D5001835E}" destId="{D692B1C0-0CFF-4165-9DCB-FFF0A9F5A06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Register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 custT="1"/>
      <dgm:spPr/>
      <dgm:t>
        <a:bodyPr/>
        <a:lstStyle/>
        <a:p>
          <a:r>
            <a:rPr lang="en-AU" sz="1000" b="0" dirty="0"/>
            <a:t>Login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 custT="1"/>
      <dgm:spPr/>
      <dgm:t>
        <a:bodyPr/>
        <a:lstStyle/>
        <a:p>
          <a:r>
            <a:rPr lang="en-AU" sz="1800" b="1" dirty="0"/>
            <a:t>Search</a:t>
          </a:r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/>
      <dgm:spPr/>
      <dgm:t>
        <a:bodyPr/>
        <a:lstStyle/>
        <a:p>
          <a:r>
            <a:rPr lang="en-AU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9CF52E23-E34C-4018-B12E-664271F958F1}" type="pres">
      <dgm:prSet presAssocID="{500FAC69-6C55-4FD3-AB96-609CED13AA15}" presName="compositeB" presStyleCnt="0"/>
      <dgm:spPr/>
    </dgm:pt>
    <dgm:pt modelId="{C4FA9A43-00BF-42D2-B9E1-4E0DFF281453}" type="pres">
      <dgm:prSet presAssocID="{500FAC69-6C55-4FD3-AB96-609CED13AA15}" presName="textB" presStyleLbl="revTx" presStyleIdx="1" presStyleCnt="6">
        <dgm:presLayoutVars>
          <dgm:bulletEnabled val="1"/>
        </dgm:presLayoutVars>
      </dgm:prSet>
      <dgm:spPr/>
    </dgm:pt>
    <dgm:pt modelId="{85184F25-6FDF-48FC-AFC4-D0371489AC40}" type="pres">
      <dgm:prSet presAssocID="{500FAC69-6C55-4FD3-AB96-609CED13AA15}" presName="circleB" presStyleLbl="node1" presStyleIdx="1" presStyleCnt="6"/>
      <dgm:spPr/>
    </dgm:pt>
    <dgm:pt modelId="{EDED3B93-AEDE-43ED-9896-B7D210C34322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71E2A643-F161-4C88-B5D8-89BDA861D11A}" type="pres">
      <dgm:prSet presAssocID="{212C73C7-843A-4AA3-82DA-1302C5652886}" presName="compositeA" presStyleCnt="0"/>
      <dgm:spPr/>
    </dgm:pt>
    <dgm:pt modelId="{F5AE36DB-1945-40B9-A201-54CB1F521647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7F3395DF-C24F-467D-93F8-A632B2BD3796}" type="pres">
      <dgm:prSet presAssocID="{212C73C7-843A-4AA3-82DA-1302C5652886}" presName="circleA" presStyleLbl="node1" presStyleIdx="2" presStyleCnt="6"/>
      <dgm:spPr/>
    </dgm:pt>
    <dgm:pt modelId="{C0A071E0-9EE1-4802-87B8-98E248CD3185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754A34D8-07B8-404F-8E88-8AA3D6BE767B}" type="pres">
      <dgm:prSet presAssocID="{FC58FA00-9C13-46C1-8B3E-0F4BDCEE5AD6}" presName="compositeB" presStyleCnt="0"/>
      <dgm:spPr/>
    </dgm:pt>
    <dgm:pt modelId="{B371FC2E-8CCC-411C-B73F-66513D93C8AE}" type="pres">
      <dgm:prSet presAssocID="{FC58FA00-9C13-46C1-8B3E-0F4BDCEE5AD6}" presName="textB" presStyleLbl="revTx" presStyleIdx="3" presStyleCnt="6">
        <dgm:presLayoutVars>
          <dgm:bulletEnabled val="1"/>
        </dgm:presLayoutVars>
      </dgm:prSet>
      <dgm:spPr/>
    </dgm:pt>
    <dgm:pt modelId="{2B09B8ED-D49B-4D67-8478-83F5E52EC962}" type="pres">
      <dgm:prSet presAssocID="{FC58FA00-9C13-46C1-8B3E-0F4BDCEE5AD6}" presName="circleB" presStyleLbl="node1" presStyleIdx="3" presStyleCnt="6"/>
      <dgm:spPr/>
    </dgm:pt>
    <dgm:pt modelId="{D9E4C3A6-9A6F-4B2E-8257-E87E6A66B44C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D484FD92-1AAD-4888-B6E4-72CB65248B17}" type="pres">
      <dgm:prSet presAssocID="{BE006D5F-BCA2-4745-ACBD-C6D3FFBC3326}" presName="compositeA" presStyleCnt="0"/>
      <dgm:spPr/>
    </dgm:pt>
    <dgm:pt modelId="{CAB4AEC9-3F91-4C23-B176-53B71EF30267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AFCE7274-3302-4A1F-9FDD-CC3E4CA8525A}" type="pres">
      <dgm:prSet presAssocID="{BE006D5F-BCA2-4745-ACBD-C6D3FFBC3326}" presName="circleA" presStyleLbl="node1" presStyleIdx="4" presStyleCnt="6"/>
      <dgm:spPr/>
    </dgm:pt>
    <dgm:pt modelId="{8231981B-4985-46DF-954E-2D2659ECE929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7DA673E5-7847-480B-8C0D-0A1D5001835E}" type="pres">
      <dgm:prSet presAssocID="{B909CF6E-C6E3-4999-AFA8-1ED5981FC73D}" presName="compositeB" presStyleCnt="0"/>
      <dgm:spPr/>
    </dgm:pt>
    <dgm:pt modelId="{07DB0A92-E992-4623-AB71-9398DC8A4D30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2297420F-3D27-4174-A41C-D3AD3ED817E2}" type="pres">
      <dgm:prSet presAssocID="{B909CF6E-C6E3-4999-AFA8-1ED5981FC73D}" presName="circleB" presStyleLbl="node1" presStyleIdx="5" presStyleCnt="6"/>
      <dgm:spPr/>
    </dgm:pt>
    <dgm:pt modelId="{D692B1C0-0CFF-4165-9DCB-FFF0A9F5A06A}" type="pres">
      <dgm:prSet presAssocID="{B909CF6E-C6E3-4999-AFA8-1ED5981FC73D}" presName="spaceB" presStyleCnt="0"/>
      <dgm:spPr/>
    </dgm:pt>
  </dgm:ptLst>
  <dgm:cxnLst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95D02D0C-5287-4D31-87E2-47AC8A337908}" type="presOf" srcId="{BE006D5F-BCA2-4745-ACBD-C6D3FFBC3326}" destId="{CAB4AEC9-3F91-4C23-B176-53B71EF30267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38263B6F-2DBE-41CA-A84E-D21AB8B9F09A}" type="presOf" srcId="{500FAC69-6C55-4FD3-AB96-609CED13AA15}" destId="{C4FA9A43-00BF-42D2-B9E1-4E0DFF281453}" srcOrd="0" destOrd="0" presId="urn:microsoft.com/office/officeart/2005/8/layout/hProcess11"/>
    <dgm:cxn modelId="{1A9F3950-B3B6-410B-9DC0-847C20548980}" type="presOf" srcId="{212C73C7-843A-4AA3-82DA-1302C5652886}" destId="{F5AE36DB-1945-40B9-A201-54CB1F521647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337E82B2-6D60-499A-817B-4D33AA816DC7}" type="presOf" srcId="{FC58FA00-9C13-46C1-8B3E-0F4BDCEE5AD6}" destId="{B371FC2E-8CCC-411C-B73F-66513D93C8AE}" srcOrd="0" destOrd="0" presId="urn:microsoft.com/office/officeart/2005/8/layout/hProcess11"/>
    <dgm:cxn modelId="{62087BDF-2C23-4E31-AEAF-F32A23090041}" type="presOf" srcId="{B909CF6E-C6E3-4999-AFA8-1ED5981FC73D}" destId="{07DB0A92-E992-4623-AB71-9398DC8A4D30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C07D7EDE-3FD7-4B8A-AB3B-1FE4E9052EBD}" type="presParOf" srcId="{9F081A21-8ED5-46CD-8465-AFDFF0C5BD4E}" destId="{9CF52E23-E34C-4018-B12E-664271F958F1}" srcOrd="2" destOrd="0" presId="urn:microsoft.com/office/officeart/2005/8/layout/hProcess11"/>
    <dgm:cxn modelId="{DD7177B4-28F7-4872-8C65-3651067499BD}" type="presParOf" srcId="{9CF52E23-E34C-4018-B12E-664271F958F1}" destId="{C4FA9A43-00BF-42D2-B9E1-4E0DFF281453}" srcOrd="0" destOrd="0" presId="urn:microsoft.com/office/officeart/2005/8/layout/hProcess11"/>
    <dgm:cxn modelId="{2D4A2384-8718-4D63-AC41-8BA93F9B3D1D}" type="presParOf" srcId="{9CF52E23-E34C-4018-B12E-664271F958F1}" destId="{85184F25-6FDF-48FC-AFC4-D0371489AC40}" srcOrd="1" destOrd="0" presId="urn:microsoft.com/office/officeart/2005/8/layout/hProcess11"/>
    <dgm:cxn modelId="{458614BA-DB45-4412-AACD-CDB1329F2296}" type="presParOf" srcId="{9CF52E23-E34C-4018-B12E-664271F958F1}" destId="{EDED3B93-AEDE-43ED-9896-B7D210C34322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2F365A7C-272A-4115-87DB-17B93B825F57}" type="presParOf" srcId="{9F081A21-8ED5-46CD-8465-AFDFF0C5BD4E}" destId="{71E2A643-F161-4C88-B5D8-89BDA861D11A}" srcOrd="4" destOrd="0" presId="urn:microsoft.com/office/officeart/2005/8/layout/hProcess11"/>
    <dgm:cxn modelId="{8A557735-7E05-4FF4-9A9F-085458BD7040}" type="presParOf" srcId="{71E2A643-F161-4C88-B5D8-89BDA861D11A}" destId="{F5AE36DB-1945-40B9-A201-54CB1F521647}" srcOrd="0" destOrd="0" presId="urn:microsoft.com/office/officeart/2005/8/layout/hProcess11"/>
    <dgm:cxn modelId="{61379805-CC47-4A53-A1FF-8E9757C2E1D1}" type="presParOf" srcId="{71E2A643-F161-4C88-B5D8-89BDA861D11A}" destId="{7F3395DF-C24F-467D-93F8-A632B2BD3796}" srcOrd="1" destOrd="0" presId="urn:microsoft.com/office/officeart/2005/8/layout/hProcess11"/>
    <dgm:cxn modelId="{83A56D73-75ED-4675-86A3-C37345327047}" type="presParOf" srcId="{71E2A643-F161-4C88-B5D8-89BDA861D11A}" destId="{C0A071E0-9EE1-4802-87B8-98E248CD3185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539EC8E0-BADA-4EA4-9298-B496662835EB}" type="presParOf" srcId="{9F081A21-8ED5-46CD-8465-AFDFF0C5BD4E}" destId="{754A34D8-07B8-404F-8E88-8AA3D6BE767B}" srcOrd="6" destOrd="0" presId="urn:microsoft.com/office/officeart/2005/8/layout/hProcess11"/>
    <dgm:cxn modelId="{10AA24CE-9025-4C83-BA08-854F5068A598}" type="presParOf" srcId="{754A34D8-07B8-404F-8E88-8AA3D6BE767B}" destId="{B371FC2E-8CCC-411C-B73F-66513D93C8AE}" srcOrd="0" destOrd="0" presId="urn:microsoft.com/office/officeart/2005/8/layout/hProcess11"/>
    <dgm:cxn modelId="{B27E1D7C-8D47-4269-BBF8-E065E4443B40}" type="presParOf" srcId="{754A34D8-07B8-404F-8E88-8AA3D6BE767B}" destId="{2B09B8ED-D49B-4D67-8478-83F5E52EC962}" srcOrd="1" destOrd="0" presId="urn:microsoft.com/office/officeart/2005/8/layout/hProcess11"/>
    <dgm:cxn modelId="{DB197A4E-7DEA-4B1C-B0D7-B54581326D45}" type="presParOf" srcId="{754A34D8-07B8-404F-8E88-8AA3D6BE767B}" destId="{D9E4C3A6-9A6F-4B2E-8257-E87E6A66B44C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40C20BB8-CAFF-435B-8B1F-E0F2DE7B711B}" type="presParOf" srcId="{9F081A21-8ED5-46CD-8465-AFDFF0C5BD4E}" destId="{D484FD92-1AAD-4888-B6E4-72CB65248B17}" srcOrd="8" destOrd="0" presId="urn:microsoft.com/office/officeart/2005/8/layout/hProcess11"/>
    <dgm:cxn modelId="{918ECB4E-7288-4592-A2C0-B6C6F8542A9F}" type="presParOf" srcId="{D484FD92-1AAD-4888-B6E4-72CB65248B17}" destId="{CAB4AEC9-3F91-4C23-B176-53B71EF30267}" srcOrd="0" destOrd="0" presId="urn:microsoft.com/office/officeart/2005/8/layout/hProcess11"/>
    <dgm:cxn modelId="{69F03F30-B0AC-4F7C-836F-3F3EB5192CDD}" type="presParOf" srcId="{D484FD92-1AAD-4888-B6E4-72CB65248B17}" destId="{AFCE7274-3302-4A1F-9FDD-CC3E4CA8525A}" srcOrd="1" destOrd="0" presId="urn:microsoft.com/office/officeart/2005/8/layout/hProcess11"/>
    <dgm:cxn modelId="{478AAF98-F130-43CA-80BC-3C2220D6A3F8}" type="presParOf" srcId="{D484FD92-1AAD-4888-B6E4-72CB65248B17}" destId="{8231981B-4985-46DF-954E-2D2659ECE929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4CD1E602-6516-4ADC-916C-B446FCF7A22F}" type="presParOf" srcId="{9F081A21-8ED5-46CD-8465-AFDFF0C5BD4E}" destId="{7DA673E5-7847-480B-8C0D-0A1D5001835E}" srcOrd="10" destOrd="0" presId="urn:microsoft.com/office/officeart/2005/8/layout/hProcess11"/>
    <dgm:cxn modelId="{51E77DFA-81CF-42CC-B09D-FEC267966675}" type="presParOf" srcId="{7DA673E5-7847-480B-8C0D-0A1D5001835E}" destId="{07DB0A92-E992-4623-AB71-9398DC8A4D30}" srcOrd="0" destOrd="0" presId="urn:microsoft.com/office/officeart/2005/8/layout/hProcess11"/>
    <dgm:cxn modelId="{3BBDC9F9-50FC-40DD-A147-6E5EFDFCD0EA}" type="presParOf" srcId="{7DA673E5-7847-480B-8C0D-0A1D5001835E}" destId="{2297420F-3D27-4174-A41C-D3AD3ED817E2}" srcOrd="1" destOrd="0" presId="urn:microsoft.com/office/officeart/2005/8/layout/hProcess11"/>
    <dgm:cxn modelId="{F2C70F95-B6F4-427C-A5EF-6F089806E15F}" type="presParOf" srcId="{7DA673E5-7847-480B-8C0D-0A1D5001835E}" destId="{D692B1C0-0CFF-4165-9DCB-FFF0A9F5A06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Register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/>
      <dgm:spPr/>
      <dgm:t>
        <a:bodyPr/>
        <a:lstStyle/>
        <a:p>
          <a:r>
            <a:rPr lang="en-AU" dirty="0"/>
            <a:t>Login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/>
      <dgm:spPr/>
      <dgm:t>
        <a:bodyPr/>
        <a:lstStyle/>
        <a:p>
          <a:r>
            <a:rPr lang="en-AU" dirty="0"/>
            <a:t>Search</a:t>
          </a:r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 custT="1"/>
      <dgm:spPr/>
      <dgm:t>
        <a:bodyPr/>
        <a:lstStyle/>
        <a:p>
          <a:r>
            <a:rPr lang="en-AU" sz="1800" b="1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9CF52E23-E34C-4018-B12E-664271F958F1}" type="pres">
      <dgm:prSet presAssocID="{500FAC69-6C55-4FD3-AB96-609CED13AA15}" presName="compositeB" presStyleCnt="0"/>
      <dgm:spPr/>
    </dgm:pt>
    <dgm:pt modelId="{C4FA9A43-00BF-42D2-B9E1-4E0DFF281453}" type="pres">
      <dgm:prSet presAssocID="{500FAC69-6C55-4FD3-AB96-609CED13AA15}" presName="textB" presStyleLbl="revTx" presStyleIdx="1" presStyleCnt="6">
        <dgm:presLayoutVars>
          <dgm:bulletEnabled val="1"/>
        </dgm:presLayoutVars>
      </dgm:prSet>
      <dgm:spPr/>
    </dgm:pt>
    <dgm:pt modelId="{85184F25-6FDF-48FC-AFC4-D0371489AC40}" type="pres">
      <dgm:prSet presAssocID="{500FAC69-6C55-4FD3-AB96-609CED13AA15}" presName="circleB" presStyleLbl="node1" presStyleIdx="1" presStyleCnt="6"/>
      <dgm:spPr/>
    </dgm:pt>
    <dgm:pt modelId="{EDED3B93-AEDE-43ED-9896-B7D210C34322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71E2A643-F161-4C88-B5D8-89BDA861D11A}" type="pres">
      <dgm:prSet presAssocID="{212C73C7-843A-4AA3-82DA-1302C5652886}" presName="compositeA" presStyleCnt="0"/>
      <dgm:spPr/>
    </dgm:pt>
    <dgm:pt modelId="{F5AE36DB-1945-40B9-A201-54CB1F521647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7F3395DF-C24F-467D-93F8-A632B2BD3796}" type="pres">
      <dgm:prSet presAssocID="{212C73C7-843A-4AA3-82DA-1302C5652886}" presName="circleA" presStyleLbl="node1" presStyleIdx="2" presStyleCnt="6"/>
      <dgm:spPr/>
    </dgm:pt>
    <dgm:pt modelId="{C0A071E0-9EE1-4802-87B8-98E248CD3185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754A34D8-07B8-404F-8E88-8AA3D6BE767B}" type="pres">
      <dgm:prSet presAssocID="{FC58FA00-9C13-46C1-8B3E-0F4BDCEE5AD6}" presName="compositeB" presStyleCnt="0"/>
      <dgm:spPr/>
    </dgm:pt>
    <dgm:pt modelId="{B371FC2E-8CCC-411C-B73F-66513D93C8AE}" type="pres">
      <dgm:prSet presAssocID="{FC58FA00-9C13-46C1-8B3E-0F4BDCEE5AD6}" presName="textB" presStyleLbl="revTx" presStyleIdx="3" presStyleCnt="6" custScaleX="181085">
        <dgm:presLayoutVars>
          <dgm:bulletEnabled val="1"/>
        </dgm:presLayoutVars>
      </dgm:prSet>
      <dgm:spPr/>
    </dgm:pt>
    <dgm:pt modelId="{2B09B8ED-D49B-4D67-8478-83F5E52EC962}" type="pres">
      <dgm:prSet presAssocID="{FC58FA00-9C13-46C1-8B3E-0F4BDCEE5AD6}" presName="circleB" presStyleLbl="node1" presStyleIdx="3" presStyleCnt="6"/>
      <dgm:spPr/>
    </dgm:pt>
    <dgm:pt modelId="{D9E4C3A6-9A6F-4B2E-8257-E87E6A66B44C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D484FD92-1AAD-4888-B6E4-72CB65248B17}" type="pres">
      <dgm:prSet presAssocID="{BE006D5F-BCA2-4745-ACBD-C6D3FFBC3326}" presName="compositeA" presStyleCnt="0"/>
      <dgm:spPr/>
    </dgm:pt>
    <dgm:pt modelId="{CAB4AEC9-3F91-4C23-B176-53B71EF30267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AFCE7274-3302-4A1F-9FDD-CC3E4CA8525A}" type="pres">
      <dgm:prSet presAssocID="{BE006D5F-BCA2-4745-ACBD-C6D3FFBC3326}" presName="circleA" presStyleLbl="node1" presStyleIdx="4" presStyleCnt="6"/>
      <dgm:spPr/>
    </dgm:pt>
    <dgm:pt modelId="{8231981B-4985-46DF-954E-2D2659ECE929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7DA673E5-7847-480B-8C0D-0A1D5001835E}" type="pres">
      <dgm:prSet presAssocID="{B909CF6E-C6E3-4999-AFA8-1ED5981FC73D}" presName="compositeB" presStyleCnt="0"/>
      <dgm:spPr/>
    </dgm:pt>
    <dgm:pt modelId="{07DB0A92-E992-4623-AB71-9398DC8A4D30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2297420F-3D27-4174-A41C-D3AD3ED817E2}" type="pres">
      <dgm:prSet presAssocID="{B909CF6E-C6E3-4999-AFA8-1ED5981FC73D}" presName="circleB" presStyleLbl="node1" presStyleIdx="5" presStyleCnt="6"/>
      <dgm:spPr/>
    </dgm:pt>
    <dgm:pt modelId="{D692B1C0-0CFF-4165-9DCB-FFF0A9F5A06A}" type="pres">
      <dgm:prSet presAssocID="{B909CF6E-C6E3-4999-AFA8-1ED5981FC73D}" presName="spaceB" presStyleCnt="0"/>
      <dgm:spPr/>
    </dgm:pt>
  </dgm:ptLst>
  <dgm:cxnLst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95D02D0C-5287-4D31-87E2-47AC8A337908}" type="presOf" srcId="{BE006D5F-BCA2-4745-ACBD-C6D3FFBC3326}" destId="{CAB4AEC9-3F91-4C23-B176-53B71EF30267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38263B6F-2DBE-41CA-A84E-D21AB8B9F09A}" type="presOf" srcId="{500FAC69-6C55-4FD3-AB96-609CED13AA15}" destId="{C4FA9A43-00BF-42D2-B9E1-4E0DFF281453}" srcOrd="0" destOrd="0" presId="urn:microsoft.com/office/officeart/2005/8/layout/hProcess11"/>
    <dgm:cxn modelId="{1A9F3950-B3B6-410B-9DC0-847C20548980}" type="presOf" srcId="{212C73C7-843A-4AA3-82DA-1302C5652886}" destId="{F5AE36DB-1945-40B9-A201-54CB1F521647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337E82B2-6D60-499A-817B-4D33AA816DC7}" type="presOf" srcId="{FC58FA00-9C13-46C1-8B3E-0F4BDCEE5AD6}" destId="{B371FC2E-8CCC-411C-B73F-66513D93C8AE}" srcOrd="0" destOrd="0" presId="urn:microsoft.com/office/officeart/2005/8/layout/hProcess11"/>
    <dgm:cxn modelId="{62087BDF-2C23-4E31-AEAF-F32A23090041}" type="presOf" srcId="{B909CF6E-C6E3-4999-AFA8-1ED5981FC73D}" destId="{07DB0A92-E992-4623-AB71-9398DC8A4D30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C07D7EDE-3FD7-4B8A-AB3B-1FE4E9052EBD}" type="presParOf" srcId="{9F081A21-8ED5-46CD-8465-AFDFF0C5BD4E}" destId="{9CF52E23-E34C-4018-B12E-664271F958F1}" srcOrd="2" destOrd="0" presId="urn:microsoft.com/office/officeart/2005/8/layout/hProcess11"/>
    <dgm:cxn modelId="{DD7177B4-28F7-4872-8C65-3651067499BD}" type="presParOf" srcId="{9CF52E23-E34C-4018-B12E-664271F958F1}" destId="{C4FA9A43-00BF-42D2-B9E1-4E0DFF281453}" srcOrd="0" destOrd="0" presId="urn:microsoft.com/office/officeart/2005/8/layout/hProcess11"/>
    <dgm:cxn modelId="{2D4A2384-8718-4D63-AC41-8BA93F9B3D1D}" type="presParOf" srcId="{9CF52E23-E34C-4018-B12E-664271F958F1}" destId="{85184F25-6FDF-48FC-AFC4-D0371489AC40}" srcOrd="1" destOrd="0" presId="urn:microsoft.com/office/officeart/2005/8/layout/hProcess11"/>
    <dgm:cxn modelId="{458614BA-DB45-4412-AACD-CDB1329F2296}" type="presParOf" srcId="{9CF52E23-E34C-4018-B12E-664271F958F1}" destId="{EDED3B93-AEDE-43ED-9896-B7D210C34322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2F365A7C-272A-4115-87DB-17B93B825F57}" type="presParOf" srcId="{9F081A21-8ED5-46CD-8465-AFDFF0C5BD4E}" destId="{71E2A643-F161-4C88-B5D8-89BDA861D11A}" srcOrd="4" destOrd="0" presId="urn:microsoft.com/office/officeart/2005/8/layout/hProcess11"/>
    <dgm:cxn modelId="{8A557735-7E05-4FF4-9A9F-085458BD7040}" type="presParOf" srcId="{71E2A643-F161-4C88-B5D8-89BDA861D11A}" destId="{F5AE36DB-1945-40B9-A201-54CB1F521647}" srcOrd="0" destOrd="0" presId="urn:microsoft.com/office/officeart/2005/8/layout/hProcess11"/>
    <dgm:cxn modelId="{61379805-CC47-4A53-A1FF-8E9757C2E1D1}" type="presParOf" srcId="{71E2A643-F161-4C88-B5D8-89BDA861D11A}" destId="{7F3395DF-C24F-467D-93F8-A632B2BD3796}" srcOrd="1" destOrd="0" presId="urn:microsoft.com/office/officeart/2005/8/layout/hProcess11"/>
    <dgm:cxn modelId="{83A56D73-75ED-4675-86A3-C37345327047}" type="presParOf" srcId="{71E2A643-F161-4C88-B5D8-89BDA861D11A}" destId="{C0A071E0-9EE1-4802-87B8-98E248CD3185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539EC8E0-BADA-4EA4-9298-B496662835EB}" type="presParOf" srcId="{9F081A21-8ED5-46CD-8465-AFDFF0C5BD4E}" destId="{754A34D8-07B8-404F-8E88-8AA3D6BE767B}" srcOrd="6" destOrd="0" presId="urn:microsoft.com/office/officeart/2005/8/layout/hProcess11"/>
    <dgm:cxn modelId="{10AA24CE-9025-4C83-BA08-854F5068A598}" type="presParOf" srcId="{754A34D8-07B8-404F-8E88-8AA3D6BE767B}" destId="{B371FC2E-8CCC-411C-B73F-66513D93C8AE}" srcOrd="0" destOrd="0" presId="urn:microsoft.com/office/officeart/2005/8/layout/hProcess11"/>
    <dgm:cxn modelId="{B27E1D7C-8D47-4269-BBF8-E065E4443B40}" type="presParOf" srcId="{754A34D8-07B8-404F-8E88-8AA3D6BE767B}" destId="{2B09B8ED-D49B-4D67-8478-83F5E52EC962}" srcOrd="1" destOrd="0" presId="urn:microsoft.com/office/officeart/2005/8/layout/hProcess11"/>
    <dgm:cxn modelId="{DB197A4E-7DEA-4B1C-B0D7-B54581326D45}" type="presParOf" srcId="{754A34D8-07B8-404F-8E88-8AA3D6BE767B}" destId="{D9E4C3A6-9A6F-4B2E-8257-E87E6A66B44C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40C20BB8-CAFF-435B-8B1F-E0F2DE7B711B}" type="presParOf" srcId="{9F081A21-8ED5-46CD-8465-AFDFF0C5BD4E}" destId="{D484FD92-1AAD-4888-B6E4-72CB65248B17}" srcOrd="8" destOrd="0" presId="urn:microsoft.com/office/officeart/2005/8/layout/hProcess11"/>
    <dgm:cxn modelId="{918ECB4E-7288-4592-A2C0-B6C6F8542A9F}" type="presParOf" srcId="{D484FD92-1AAD-4888-B6E4-72CB65248B17}" destId="{CAB4AEC9-3F91-4C23-B176-53B71EF30267}" srcOrd="0" destOrd="0" presId="urn:microsoft.com/office/officeart/2005/8/layout/hProcess11"/>
    <dgm:cxn modelId="{69F03F30-B0AC-4F7C-836F-3F3EB5192CDD}" type="presParOf" srcId="{D484FD92-1AAD-4888-B6E4-72CB65248B17}" destId="{AFCE7274-3302-4A1F-9FDD-CC3E4CA8525A}" srcOrd="1" destOrd="0" presId="urn:microsoft.com/office/officeart/2005/8/layout/hProcess11"/>
    <dgm:cxn modelId="{478AAF98-F130-43CA-80BC-3C2220D6A3F8}" type="presParOf" srcId="{D484FD92-1AAD-4888-B6E4-72CB65248B17}" destId="{8231981B-4985-46DF-954E-2D2659ECE929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4CD1E602-6516-4ADC-916C-B446FCF7A22F}" type="presParOf" srcId="{9F081A21-8ED5-46CD-8465-AFDFF0C5BD4E}" destId="{7DA673E5-7847-480B-8C0D-0A1D5001835E}" srcOrd="10" destOrd="0" presId="urn:microsoft.com/office/officeart/2005/8/layout/hProcess11"/>
    <dgm:cxn modelId="{51E77DFA-81CF-42CC-B09D-FEC267966675}" type="presParOf" srcId="{7DA673E5-7847-480B-8C0D-0A1D5001835E}" destId="{07DB0A92-E992-4623-AB71-9398DC8A4D30}" srcOrd="0" destOrd="0" presId="urn:microsoft.com/office/officeart/2005/8/layout/hProcess11"/>
    <dgm:cxn modelId="{3BBDC9F9-50FC-40DD-A147-6E5EFDFCD0EA}" type="presParOf" srcId="{7DA673E5-7847-480B-8C0D-0A1D5001835E}" destId="{2297420F-3D27-4174-A41C-D3AD3ED817E2}" srcOrd="1" destOrd="0" presId="urn:microsoft.com/office/officeart/2005/8/layout/hProcess11"/>
    <dgm:cxn modelId="{F2C70F95-B6F4-427C-A5EF-6F089806E15F}" type="presParOf" srcId="{7DA673E5-7847-480B-8C0D-0A1D5001835E}" destId="{D692B1C0-0CFF-4165-9DCB-FFF0A9F5A06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Register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/>
      <dgm:spPr/>
      <dgm:t>
        <a:bodyPr/>
        <a:lstStyle/>
        <a:p>
          <a:r>
            <a:rPr lang="en-AU" dirty="0"/>
            <a:t>Login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/>
      <dgm:spPr/>
      <dgm:t>
        <a:bodyPr/>
        <a:lstStyle/>
        <a:p>
          <a:r>
            <a:rPr lang="en-AU" dirty="0"/>
            <a:t>Search</a:t>
          </a:r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 custT="1"/>
      <dgm:spPr/>
      <dgm:t>
        <a:bodyPr/>
        <a:lstStyle/>
        <a:p>
          <a:r>
            <a:rPr lang="en-AU" sz="1800" b="1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9CF52E23-E34C-4018-B12E-664271F958F1}" type="pres">
      <dgm:prSet presAssocID="{500FAC69-6C55-4FD3-AB96-609CED13AA15}" presName="compositeB" presStyleCnt="0"/>
      <dgm:spPr/>
    </dgm:pt>
    <dgm:pt modelId="{C4FA9A43-00BF-42D2-B9E1-4E0DFF281453}" type="pres">
      <dgm:prSet presAssocID="{500FAC69-6C55-4FD3-AB96-609CED13AA15}" presName="textB" presStyleLbl="revTx" presStyleIdx="1" presStyleCnt="6">
        <dgm:presLayoutVars>
          <dgm:bulletEnabled val="1"/>
        </dgm:presLayoutVars>
      </dgm:prSet>
      <dgm:spPr/>
    </dgm:pt>
    <dgm:pt modelId="{85184F25-6FDF-48FC-AFC4-D0371489AC40}" type="pres">
      <dgm:prSet presAssocID="{500FAC69-6C55-4FD3-AB96-609CED13AA15}" presName="circleB" presStyleLbl="node1" presStyleIdx="1" presStyleCnt="6"/>
      <dgm:spPr/>
    </dgm:pt>
    <dgm:pt modelId="{EDED3B93-AEDE-43ED-9896-B7D210C34322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71E2A643-F161-4C88-B5D8-89BDA861D11A}" type="pres">
      <dgm:prSet presAssocID="{212C73C7-843A-4AA3-82DA-1302C5652886}" presName="compositeA" presStyleCnt="0"/>
      <dgm:spPr/>
    </dgm:pt>
    <dgm:pt modelId="{F5AE36DB-1945-40B9-A201-54CB1F521647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7F3395DF-C24F-467D-93F8-A632B2BD3796}" type="pres">
      <dgm:prSet presAssocID="{212C73C7-843A-4AA3-82DA-1302C5652886}" presName="circleA" presStyleLbl="node1" presStyleIdx="2" presStyleCnt="6"/>
      <dgm:spPr/>
    </dgm:pt>
    <dgm:pt modelId="{C0A071E0-9EE1-4802-87B8-98E248CD3185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754A34D8-07B8-404F-8E88-8AA3D6BE767B}" type="pres">
      <dgm:prSet presAssocID="{FC58FA00-9C13-46C1-8B3E-0F4BDCEE5AD6}" presName="compositeB" presStyleCnt="0"/>
      <dgm:spPr/>
    </dgm:pt>
    <dgm:pt modelId="{B371FC2E-8CCC-411C-B73F-66513D93C8AE}" type="pres">
      <dgm:prSet presAssocID="{FC58FA00-9C13-46C1-8B3E-0F4BDCEE5AD6}" presName="textB" presStyleLbl="revTx" presStyleIdx="3" presStyleCnt="6" custScaleX="181085">
        <dgm:presLayoutVars>
          <dgm:bulletEnabled val="1"/>
        </dgm:presLayoutVars>
      </dgm:prSet>
      <dgm:spPr/>
    </dgm:pt>
    <dgm:pt modelId="{2B09B8ED-D49B-4D67-8478-83F5E52EC962}" type="pres">
      <dgm:prSet presAssocID="{FC58FA00-9C13-46C1-8B3E-0F4BDCEE5AD6}" presName="circleB" presStyleLbl="node1" presStyleIdx="3" presStyleCnt="6"/>
      <dgm:spPr/>
    </dgm:pt>
    <dgm:pt modelId="{D9E4C3A6-9A6F-4B2E-8257-E87E6A66B44C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D484FD92-1AAD-4888-B6E4-72CB65248B17}" type="pres">
      <dgm:prSet presAssocID="{BE006D5F-BCA2-4745-ACBD-C6D3FFBC3326}" presName="compositeA" presStyleCnt="0"/>
      <dgm:spPr/>
    </dgm:pt>
    <dgm:pt modelId="{CAB4AEC9-3F91-4C23-B176-53B71EF30267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AFCE7274-3302-4A1F-9FDD-CC3E4CA8525A}" type="pres">
      <dgm:prSet presAssocID="{BE006D5F-BCA2-4745-ACBD-C6D3FFBC3326}" presName="circleA" presStyleLbl="node1" presStyleIdx="4" presStyleCnt="6"/>
      <dgm:spPr/>
    </dgm:pt>
    <dgm:pt modelId="{8231981B-4985-46DF-954E-2D2659ECE929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7DA673E5-7847-480B-8C0D-0A1D5001835E}" type="pres">
      <dgm:prSet presAssocID="{B909CF6E-C6E3-4999-AFA8-1ED5981FC73D}" presName="compositeB" presStyleCnt="0"/>
      <dgm:spPr/>
    </dgm:pt>
    <dgm:pt modelId="{07DB0A92-E992-4623-AB71-9398DC8A4D30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2297420F-3D27-4174-A41C-D3AD3ED817E2}" type="pres">
      <dgm:prSet presAssocID="{B909CF6E-C6E3-4999-AFA8-1ED5981FC73D}" presName="circleB" presStyleLbl="node1" presStyleIdx="5" presStyleCnt="6"/>
      <dgm:spPr/>
    </dgm:pt>
    <dgm:pt modelId="{D692B1C0-0CFF-4165-9DCB-FFF0A9F5A06A}" type="pres">
      <dgm:prSet presAssocID="{B909CF6E-C6E3-4999-AFA8-1ED5981FC73D}" presName="spaceB" presStyleCnt="0"/>
      <dgm:spPr/>
    </dgm:pt>
  </dgm:ptLst>
  <dgm:cxnLst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95D02D0C-5287-4D31-87E2-47AC8A337908}" type="presOf" srcId="{BE006D5F-BCA2-4745-ACBD-C6D3FFBC3326}" destId="{CAB4AEC9-3F91-4C23-B176-53B71EF30267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38263B6F-2DBE-41CA-A84E-D21AB8B9F09A}" type="presOf" srcId="{500FAC69-6C55-4FD3-AB96-609CED13AA15}" destId="{C4FA9A43-00BF-42D2-B9E1-4E0DFF281453}" srcOrd="0" destOrd="0" presId="urn:microsoft.com/office/officeart/2005/8/layout/hProcess11"/>
    <dgm:cxn modelId="{1A9F3950-B3B6-410B-9DC0-847C20548980}" type="presOf" srcId="{212C73C7-843A-4AA3-82DA-1302C5652886}" destId="{F5AE36DB-1945-40B9-A201-54CB1F521647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337E82B2-6D60-499A-817B-4D33AA816DC7}" type="presOf" srcId="{FC58FA00-9C13-46C1-8B3E-0F4BDCEE5AD6}" destId="{B371FC2E-8CCC-411C-B73F-66513D93C8AE}" srcOrd="0" destOrd="0" presId="urn:microsoft.com/office/officeart/2005/8/layout/hProcess11"/>
    <dgm:cxn modelId="{62087BDF-2C23-4E31-AEAF-F32A23090041}" type="presOf" srcId="{B909CF6E-C6E3-4999-AFA8-1ED5981FC73D}" destId="{07DB0A92-E992-4623-AB71-9398DC8A4D30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C07D7EDE-3FD7-4B8A-AB3B-1FE4E9052EBD}" type="presParOf" srcId="{9F081A21-8ED5-46CD-8465-AFDFF0C5BD4E}" destId="{9CF52E23-E34C-4018-B12E-664271F958F1}" srcOrd="2" destOrd="0" presId="urn:microsoft.com/office/officeart/2005/8/layout/hProcess11"/>
    <dgm:cxn modelId="{DD7177B4-28F7-4872-8C65-3651067499BD}" type="presParOf" srcId="{9CF52E23-E34C-4018-B12E-664271F958F1}" destId="{C4FA9A43-00BF-42D2-B9E1-4E0DFF281453}" srcOrd="0" destOrd="0" presId="urn:microsoft.com/office/officeart/2005/8/layout/hProcess11"/>
    <dgm:cxn modelId="{2D4A2384-8718-4D63-AC41-8BA93F9B3D1D}" type="presParOf" srcId="{9CF52E23-E34C-4018-B12E-664271F958F1}" destId="{85184F25-6FDF-48FC-AFC4-D0371489AC40}" srcOrd="1" destOrd="0" presId="urn:microsoft.com/office/officeart/2005/8/layout/hProcess11"/>
    <dgm:cxn modelId="{458614BA-DB45-4412-AACD-CDB1329F2296}" type="presParOf" srcId="{9CF52E23-E34C-4018-B12E-664271F958F1}" destId="{EDED3B93-AEDE-43ED-9896-B7D210C34322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2F365A7C-272A-4115-87DB-17B93B825F57}" type="presParOf" srcId="{9F081A21-8ED5-46CD-8465-AFDFF0C5BD4E}" destId="{71E2A643-F161-4C88-B5D8-89BDA861D11A}" srcOrd="4" destOrd="0" presId="urn:microsoft.com/office/officeart/2005/8/layout/hProcess11"/>
    <dgm:cxn modelId="{8A557735-7E05-4FF4-9A9F-085458BD7040}" type="presParOf" srcId="{71E2A643-F161-4C88-B5D8-89BDA861D11A}" destId="{F5AE36DB-1945-40B9-A201-54CB1F521647}" srcOrd="0" destOrd="0" presId="urn:microsoft.com/office/officeart/2005/8/layout/hProcess11"/>
    <dgm:cxn modelId="{61379805-CC47-4A53-A1FF-8E9757C2E1D1}" type="presParOf" srcId="{71E2A643-F161-4C88-B5D8-89BDA861D11A}" destId="{7F3395DF-C24F-467D-93F8-A632B2BD3796}" srcOrd="1" destOrd="0" presId="urn:microsoft.com/office/officeart/2005/8/layout/hProcess11"/>
    <dgm:cxn modelId="{83A56D73-75ED-4675-86A3-C37345327047}" type="presParOf" srcId="{71E2A643-F161-4C88-B5D8-89BDA861D11A}" destId="{C0A071E0-9EE1-4802-87B8-98E248CD3185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539EC8E0-BADA-4EA4-9298-B496662835EB}" type="presParOf" srcId="{9F081A21-8ED5-46CD-8465-AFDFF0C5BD4E}" destId="{754A34D8-07B8-404F-8E88-8AA3D6BE767B}" srcOrd="6" destOrd="0" presId="urn:microsoft.com/office/officeart/2005/8/layout/hProcess11"/>
    <dgm:cxn modelId="{10AA24CE-9025-4C83-BA08-854F5068A598}" type="presParOf" srcId="{754A34D8-07B8-404F-8E88-8AA3D6BE767B}" destId="{B371FC2E-8CCC-411C-B73F-66513D93C8AE}" srcOrd="0" destOrd="0" presId="urn:microsoft.com/office/officeart/2005/8/layout/hProcess11"/>
    <dgm:cxn modelId="{B27E1D7C-8D47-4269-BBF8-E065E4443B40}" type="presParOf" srcId="{754A34D8-07B8-404F-8E88-8AA3D6BE767B}" destId="{2B09B8ED-D49B-4D67-8478-83F5E52EC962}" srcOrd="1" destOrd="0" presId="urn:microsoft.com/office/officeart/2005/8/layout/hProcess11"/>
    <dgm:cxn modelId="{DB197A4E-7DEA-4B1C-B0D7-B54581326D45}" type="presParOf" srcId="{754A34D8-07B8-404F-8E88-8AA3D6BE767B}" destId="{D9E4C3A6-9A6F-4B2E-8257-E87E6A66B44C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40C20BB8-CAFF-435B-8B1F-E0F2DE7B711B}" type="presParOf" srcId="{9F081A21-8ED5-46CD-8465-AFDFF0C5BD4E}" destId="{D484FD92-1AAD-4888-B6E4-72CB65248B17}" srcOrd="8" destOrd="0" presId="urn:microsoft.com/office/officeart/2005/8/layout/hProcess11"/>
    <dgm:cxn modelId="{918ECB4E-7288-4592-A2C0-B6C6F8542A9F}" type="presParOf" srcId="{D484FD92-1AAD-4888-B6E4-72CB65248B17}" destId="{CAB4AEC9-3F91-4C23-B176-53B71EF30267}" srcOrd="0" destOrd="0" presId="urn:microsoft.com/office/officeart/2005/8/layout/hProcess11"/>
    <dgm:cxn modelId="{69F03F30-B0AC-4F7C-836F-3F3EB5192CDD}" type="presParOf" srcId="{D484FD92-1AAD-4888-B6E4-72CB65248B17}" destId="{AFCE7274-3302-4A1F-9FDD-CC3E4CA8525A}" srcOrd="1" destOrd="0" presId="urn:microsoft.com/office/officeart/2005/8/layout/hProcess11"/>
    <dgm:cxn modelId="{478AAF98-F130-43CA-80BC-3C2220D6A3F8}" type="presParOf" srcId="{D484FD92-1AAD-4888-B6E4-72CB65248B17}" destId="{8231981B-4985-46DF-954E-2D2659ECE929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4CD1E602-6516-4ADC-916C-B446FCF7A22F}" type="presParOf" srcId="{9F081A21-8ED5-46CD-8465-AFDFF0C5BD4E}" destId="{7DA673E5-7847-480B-8C0D-0A1D5001835E}" srcOrd="10" destOrd="0" presId="urn:microsoft.com/office/officeart/2005/8/layout/hProcess11"/>
    <dgm:cxn modelId="{51E77DFA-81CF-42CC-B09D-FEC267966675}" type="presParOf" srcId="{7DA673E5-7847-480B-8C0D-0A1D5001835E}" destId="{07DB0A92-E992-4623-AB71-9398DC8A4D30}" srcOrd="0" destOrd="0" presId="urn:microsoft.com/office/officeart/2005/8/layout/hProcess11"/>
    <dgm:cxn modelId="{3BBDC9F9-50FC-40DD-A147-6E5EFDFCD0EA}" type="presParOf" srcId="{7DA673E5-7847-480B-8C0D-0A1D5001835E}" destId="{2297420F-3D27-4174-A41C-D3AD3ED817E2}" srcOrd="1" destOrd="0" presId="urn:microsoft.com/office/officeart/2005/8/layout/hProcess11"/>
    <dgm:cxn modelId="{F2C70F95-B6F4-427C-A5EF-6F089806E15F}" type="presParOf" srcId="{7DA673E5-7847-480B-8C0D-0A1D5001835E}" destId="{D692B1C0-0CFF-4165-9DCB-FFF0A9F5A06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Register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/>
      <dgm:spPr/>
      <dgm:t>
        <a:bodyPr/>
        <a:lstStyle/>
        <a:p>
          <a:r>
            <a:rPr lang="en-AU" dirty="0"/>
            <a:t>Login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/>
      <dgm:spPr/>
      <dgm:t>
        <a:bodyPr/>
        <a:lstStyle/>
        <a:p>
          <a:r>
            <a:rPr lang="en-AU" dirty="0"/>
            <a:t>Search</a:t>
          </a:r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 custT="1"/>
      <dgm:spPr/>
      <dgm:t>
        <a:bodyPr/>
        <a:lstStyle/>
        <a:p>
          <a:r>
            <a:rPr lang="en-AU" sz="1800" b="1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9CF52E23-E34C-4018-B12E-664271F958F1}" type="pres">
      <dgm:prSet presAssocID="{500FAC69-6C55-4FD3-AB96-609CED13AA15}" presName="compositeB" presStyleCnt="0"/>
      <dgm:spPr/>
    </dgm:pt>
    <dgm:pt modelId="{C4FA9A43-00BF-42D2-B9E1-4E0DFF281453}" type="pres">
      <dgm:prSet presAssocID="{500FAC69-6C55-4FD3-AB96-609CED13AA15}" presName="textB" presStyleLbl="revTx" presStyleIdx="1" presStyleCnt="6">
        <dgm:presLayoutVars>
          <dgm:bulletEnabled val="1"/>
        </dgm:presLayoutVars>
      </dgm:prSet>
      <dgm:spPr/>
    </dgm:pt>
    <dgm:pt modelId="{85184F25-6FDF-48FC-AFC4-D0371489AC40}" type="pres">
      <dgm:prSet presAssocID="{500FAC69-6C55-4FD3-AB96-609CED13AA15}" presName="circleB" presStyleLbl="node1" presStyleIdx="1" presStyleCnt="6"/>
      <dgm:spPr/>
    </dgm:pt>
    <dgm:pt modelId="{EDED3B93-AEDE-43ED-9896-B7D210C34322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71E2A643-F161-4C88-B5D8-89BDA861D11A}" type="pres">
      <dgm:prSet presAssocID="{212C73C7-843A-4AA3-82DA-1302C5652886}" presName="compositeA" presStyleCnt="0"/>
      <dgm:spPr/>
    </dgm:pt>
    <dgm:pt modelId="{F5AE36DB-1945-40B9-A201-54CB1F521647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7F3395DF-C24F-467D-93F8-A632B2BD3796}" type="pres">
      <dgm:prSet presAssocID="{212C73C7-843A-4AA3-82DA-1302C5652886}" presName="circleA" presStyleLbl="node1" presStyleIdx="2" presStyleCnt="6"/>
      <dgm:spPr/>
    </dgm:pt>
    <dgm:pt modelId="{C0A071E0-9EE1-4802-87B8-98E248CD3185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754A34D8-07B8-404F-8E88-8AA3D6BE767B}" type="pres">
      <dgm:prSet presAssocID="{FC58FA00-9C13-46C1-8B3E-0F4BDCEE5AD6}" presName="compositeB" presStyleCnt="0"/>
      <dgm:spPr/>
    </dgm:pt>
    <dgm:pt modelId="{B371FC2E-8CCC-411C-B73F-66513D93C8AE}" type="pres">
      <dgm:prSet presAssocID="{FC58FA00-9C13-46C1-8B3E-0F4BDCEE5AD6}" presName="textB" presStyleLbl="revTx" presStyleIdx="3" presStyleCnt="6" custScaleX="181085">
        <dgm:presLayoutVars>
          <dgm:bulletEnabled val="1"/>
        </dgm:presLayoutVars>
      </dgm:prSet>
      <dgm:spPr/>
    </dgm:pt>
    <dgm:pt modelId="{2B09B8ED-D49B-4D67-8478-83F5E52EC962}" type="pres">
      <dgm:prSet presAssocID="{FC58FA00-9C13-46C1-8B3E-0F4BDCEE5AD6}" presName="circleB" presStyleLbl="node1" presStyleIdx="3" presStyleCnt="6"/>
      <dgm:spPr/>
    </dgm:pt>
    <dgm:pt modelId="{D9E4C3A6-9A6F-4B2E-8257-E87E6A66B44C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D484FD92-1AAD-4888-B6E4-72CB65248B17}" type="pres">
      <dgm:prSet presAssocID="{BE006D5F-BCA2-4745-ACBD-C6D3FFBC3326}" presName="compositeA" presStyleCnt="0"/>
      <dgm:spPr/>
    </dgm:pt>
    <dgm:pt modelId="{CAB4AEC9-3F91-4C23-B176-53B71EF30267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AFCE7274-3302-4A1F-9FDD-CC3E4CA8525A}" type="pres">
      <dgm:prSet presAssocID="{BE006D5F-BCA2-4745-ACBD-C6D3FFBC3326}" presName="circleA" presStyleLbl="node1" presStyleIdx="4" presStyleCnt="6"/>
      <dgm:spPr/>
    </dgm:pt>
    <dgm:pt modelId="{8231981B-4985-46DF-954E-2D2659ECE929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7DA673E5-7847-480B-8C0D-0A1D5001835E}" type="pres">
      <dgm:prSet presAssocID="{B909CF6E-C6E3-4999-AFA8-1ED5981FC73D}" presName="compositeB" presStyleCnt="0"/>
      <dgm:spPr/>
    </dgm:pt>
    <dgm:pt modelId="{07DB0A92-E992-4623-AB71-9398DC8A4D30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2297420F-3D27-4174-A41C-D3AD3ED817E2}" type="pres">
      <dgm:prSet presAssocID="{B909CF6E-C6E3-4999-AFA8-1ED5981FC73D}" presName="circleB" presStyleLbl="node1" presStyleIdx="5" presStyleCnt="6"/>
      <dgm:spPr/>
    </dgm:pt>
    <dgm:pt modelId="{D692B1C0-0CFF-4165-9DCB-FFF0A9F5A06A}" type="pres">
      <dgm:prSet presAssocID="{B909CF6E-C6E3-4999-AFA8-1ED5981FC73D}" presName="spaceB" presStyleCnt="0"/>
      <dgm:spPr/>
    </dgm:pt>
  </dgm:ptLst>
  <dgm:cxnLst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95D02D0C-5287-4D31-87E2-47AC8A337908}" type="presOf" srcId="{BE006D5F-BCA2-4745-ACBD-C6D3FFBC3326}" destId="{CAB4AEC9-3F91-4C23-B176-53B71EF30267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38263B6F-2DBE-41CA-A84E-D21AB8B9F09A}" type="presOf" srcId="{500FAC69-6C55-4FD3-AB96-609CED13AA15}" destId="{C4FA9A43-00BF-42D2-B9E1-4E0DFF281453}" srcOrd="0" destOrd="0" presId="urn:microsoft.com/office/officeart/2005/8/layout/hProcess11"/>
    <dgm:cxn modelId="{1A9F3950-B3B6-410B-9DC0-847C20548980}" type="presOf" srcId="{212C73C7-843A-4AA3-82DA-1302C5652886}" destId="{F5AE36DB-1945-40B9-A201-54CB1F521647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337E82B2-6D60-499A-817B-4D33AA816DC7}" type="presOf" srcId="{FC58FA00-9C13-46C1-8B3E-0F4BDCEE5AD6}" destId="{B371FC2E-8CCC-411C-B73F-66513D93C8AE}" srcOrd="0" destOrd="0" presId="urn:microsoft.com/office/officeart/2005/8/layout/hProcess11"/>
    <dgm:cxn modelId="{62087BDF-2C23-4E31-AEAF-F32A23090041}" type="presOf" srcId="{B909CF6E-C6E3-4999-AFA8-1ED5981FC73D}" destId="{07DB0A92-E992-4623-AB71-9398DC8A4D30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C07D7EDE-3FD7-4B8A-AB3B-1FE4E9052EBD}" type="presParOf" srcId="{9F081A21-8ED5-46CD-8465-AFDFF0C5BD4E}" destId="{9CF52E23-E34C-4018-B12E-664271F958F1}" srcOrd="2" destOrd="0" presId="urn:microsoft.com/office/officeart/2005/8/layout/hProcess11"/>
    <dgm:cxn modelId="{DD7177B4-28F7-4872-8C65-3651067499BD}" type="presParOf" srcId="{9CF52E23-E34C-4018-B12E-664271F958F1}" destId="{C4FA9A43-00BF-42D2-B9E1-4E0DFF281453}" srcOrd="0" destOrd="0" presId="urn:microsoft.com/office/officeart/2005/8/layout/hProcess11"/>
    <dgm:cxn modelId="{2D4A2384-8718-4D63-AC41-8BA93F9B3D1D}" type="presParOf" srcId="{9CF52E23-E34C-4018-B12E-664271F958F1}" destId="{85184F25-6FDF-48FC-AFC4-D0371489AC40}" srcOrd="1" destOrd="0" presId="urn:microsoft.com/office/officeart/2005/8/layout/hProcess11"/>
    <dgm:cxn modelId="{458614BA-DB45-4412-AACD-CDB1329F2296}" type="presParOf" srcId="{9CF52E23-E34C-4018-B12E-664271F958F1}" destId="{EDED3B93-AEDE-43ED-9896-B7D210C34322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2F365A7C-272A-4115-87DB-17B93B825F57}" type="presParOf" srcId="{9F081A21-8ED5-46CD-8465-AFDFF0C5BD4E}" destId="{71E2A643-F161-4C88-B5D8-89BDA861D11A}" srcOrd="4" destOrd="0" presId="urn:microsoft.com/office/officeart/2005/8/layout/hProcess11"/>
    <dgm:cxn modelId="{8A557735-7E05-4FF4-9A9F-085458BD7040}" type="presParOf" srcId="{71E2A643-F161-4C88-B5D8-89BDA861D11A}" destId="{F5AE36DB-1945-40B9-A201-54CB1F521647}" srcOrd="0" destOrd="0" presId="urn:microsoft.com/office/officeart/2005/8/layout/hProcess11"/>
    <dgm:cxn modelId="{61379805-CC47-4A53-A1FF-8E9757C2E1D1}" type="presParOf" srcId="{71E2A643-F161-4C88-B5D8-89BDA861D11A}" destId="{7F3395DF-C24F-467D-93F8-A632B2BD3796}" srcOrd="1" destOrd="0" presId="urn:microsoft.com/office/officeart/2005/8/layout/hProcess11"/>
    <dgm:cxn modelId="{83A56D73-75ED-4675-86A3-C37345327047}" type="presParOf" srcId="{71E2A643-F161-4C88-B5D8-89BDA861D11A}" destId="{C0A071E0-9EE1-4802-87B8-98E248CD3185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539EC8E0-BADA-4EA4-9298-B496662835EB}" type="presParOf" srcId="{9F081A21-8ED5-46CD-8465-AFDFF0C5BD4E}" destId="{754A34D8-07B8-404F-8E88-8AA3D6BE767B}" srcOrd="6" destOrd="0" presId="urn:microsoft.com/office/officeart/2005/8/layout/hProcess11"/>
    <dgm:cxn modelId="{10AA24CE-9025-4C83-BA08-854F5068A598}" type="presParOf" srcId="{754A34D8-07B8-404F-8E88-8AA3D6BE767B}" destId="{B371FC2E-8CCC-411C-B73F-66513D93C8AE}" srcOrd="0" destOrd="0" presId="urn:microsoft.com/office/officeart/2005/8/layout/hProcess11"/>
    <dgm:cxn modelId="{B27E1D7C-8D47-4269-BBF8-E065E4443B40}" type="presParOf" srcId="{754A34D8-07B8-404F-8E88-8AA3D6BE767B}" destId="{2B09B8ED-D49B-4D67-8478-83F5E52EC962}" srcOrd="1" destOrd="0" presId="urn:microsoft.com/office/officeart/2005/8/layout/hProcess11"/>
    <dgm:cxn modelId="{DB197A4E-7DEA-4B1C-B0D7-B54581326D45}" type="presParOf" srcId="{754A34D8-07B8-404F-8E88-8AA3D6BE767B}" destId="{D9E4C3A6-9A6F-4B2E-8257-E87E6A66B44C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40C20BB8-CAFF-435B-8B1F-E0F2DE7B711B}" type="presParOf" srcId="{9F081A21-8ED5-46CD-8465-AFDFF0C5BD4E}" destId="{D484FD92-1AAD-4888-B6E4-72CB65248B17}" srcOrd="8" destOrd="0" presId="urn:microsoft.com/office/officeart/2005/8/layout/hProcess11"/>
    <dgm:cxn modelId="{918ECB4E-7288-4592-A2C0-B6C6F8542A9F}" type="presParOf" srcId="{D484FD92-1AAD-4888-B6E4-72CB65248B17}" destId="{CAB4AEC9-3F91-4C23-B176-53B71EF30267}" srcOrd="0" destOrd="0" presId="urn:microsoft.com/office/officeart/2005/8/layout/hProcess11"/>
    <dgm:cxn modelId="{69F03F30-B0AC-4F7C-836F-3F3EB5192CDD}" type="presParOf" srcId="{D484FD92-1AAD-4888-B6E4-72CB65248B17}" destId="{AFCE7274-3302-4A1F-9FDD-CC3E4CA8525A}" srcOrd="1" destOrd="0" presId="urn:microsoft.com/office/officeart/2005/8/layout/hProcess11"/>
    <dgm:cxn modelId="{478AAF98-F130-43CA-80BC-3C2220D6A3F8}" type="presParOf" srcId="{D484FD92-1AAD-4888-B6E4-72CB65248B17}" destId="{8231981B-4985-46DF-954E-2D2659ECE929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4CD1E602-6516-4ADC-916C-B446FCF7A22F}" type="presParOf" srcId="{9F081A21-8ED5-46CD-8465-AFDFF0C5BD4E}" destId="{7DA673E5-7847-480B-8C0D-0A1D5001835E}" srcOrd="10" destOrd="0" presId="urn:microsoft.com/office/officeart/2005/8/layout/hProcess11"/>
    <dgm:cxn modelId="{51E77DFA-81CF-42CC-B09D-FEC267966675}" type="presParOf" srcId="{7DA673E5-7847-480B-8C0D-0A1D5001835E}" destId="{07DB0A92-E992-4623-AB71-9398DC8A4D30}" srcOrd="0" destOrd="0" presId="urn:microsoft.com/office/officeart/2005/8/layout/hProcess11"/>
    <dgm:cxn modelId="{3BBDC9F9-50FC-40DD-A147-6E5EFDFCD0EA}" type="presParOf" srcId="{7DA673E5-7847-480B-8C0D-0A1D5001835E}" destId="{2297420F-3D27-4174-A41C-D3AD3ED817E2}" srcOrd="1" destOrd="0" presId="urn:microsoft.com/office/officeart/2005/8/layout/hProcess11"/>
    <dgm:cxn modelId="{F2C70F95-B6F4-427C-A5EF-6F089806E15F}" type="presParOf" srcId="{7DA673E5-7847-480B-8C0D-0A1D5001835E}" destId="{D692B1C0-0CFF-4165-9DCB-FFF0A9F5A06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DE22B07-2152-4735-9E1F-E6DBBE61289C}" type="doc">
      <dgm:prSet loTypeId="urn:microsoft.com/office/officeart/2005/8/layout/hProcess11" loCatId="process" qsTypeId="urn:microsoft.com/office/officeart/2005/8/quickstyle/3d1" qsCatId="3D" csTypeId="urn:microsoft.com/office/officeart/2005/8/colors/accent2_2" csCatId="accent2" phldr="1"/>
      <dgm:spPr/>
    </dgm:pt>
    <dgm:pt modelId="{79724074-CBCB-484F-80C6-D0E75DA0F469}">
      <dgm:prSet phldrT="[Text]" custT="1"/>
      <dgm:spPr/>
      <dgm:t>
        <a:bodyPr/>
        <a:lstStyle/>
        <a:p>
          <a:r>
            <a:rPr lang="en-AU" sz="1000" b="0" dirty="0"/>
            <a:t>Register</a:t>
          </a:r>
        </a:p>
      </dgm:t>
    </dgm:pt>
    <dgm:pt modelId="{956D1E8B-E3D9-42F7-A9DB-859137ECFAF1}" type="parTrans" cxnId="{B54DBC9F-AE15-41CC-AD2E-263B313A845E}">
      <dgm:prSet/>
      <dgm:spPr/>
      <dgm:t>
        <a:bodyPr/>
        <a:lstStyle/>
        <a:p>
          <a:endParaRPr lang="en-AU"/>
        </a:p>
      </dgm:t>
    </dgm:pt>
    <dgm:pt modelId="{AC1DF7F1-14BD-4AB3-8063-D242AFF79926}" type="sibTrans" cxnId="{B54DBC9F-AE15-41CC-AD2E-263B313A845E}">
      <dgm:prSet/>
      <dgm:spPr/>
      <dgm:t>
        <a:bodyPr/>
        <a:lstStyle/>
        <a:p>
          <a:endParaRPr lang="en-AU"/>
        </a:p>
      </dgm:t>
    </dgm:pt>
    <dgm:pt modelId="{500FAC69-6C55-4FD3-AB96-609CED13AA15}">
      <dgm:prSet phldrT="[Text]"/>
      <dgm:spPr/>
      <dgm:t>
        <a:bodyPr/>
        <a:lstStyle/>
        <a:p>
          <a:r>
            <a:rPr lang="en-AU" dirty="0"/>
            <a:t>Login</a:t>
          </a:r>
        </a:p>
      </dgm:t>
    </dgm:pt>
    <dgm:pt modelId="{EAD9B101-6F43-4526-8A2B-E637428A8258}" type="parTrans" cxnId="{2FE1929C-5050-4190-887D-1A953E080C8D}">
      <dgm:prSet/>
      <dgm:spPr/>
      <dgm:t>
        <a:bodyPr/>
        <a:lstStyle/>
        <a:p>
          <a:endParaRPr lang="en-AU"/>
        </a:p>
      </dgm:t>
    </dgm:pt>
    <dgm:pt modelId="{4D368CA4-55CC-4DC8-B9EF-43E72B7800B2}" type="sibTrans" cxnId="{2FE1929C-5050-4190-887D-1A953E080C8D}">
      <dgm:prSet/>
      <dgm:spPr/>
      <dgm:t>
        <a:bodyPr/>
        <a:lstStyle/>
        <a:p>
          <a:endParaRPr lang="en-AU"/>
        </a:p>
      </dgm:t>
    </dgm:pt>
    <dgm:pt modelId="{212C73C7-843A-4AA3-82DA-1302C5652886}">
      <dgm:prSet phldrT="[Text]"/>
      <dgm:spPr/>
      <dgm:t>
        <a:bodyPr/>
        <a:lstStyle/>
        <a:p>
          <a:r>
            <a:rPr lang="en-AU" dirty="0"/>
            <a:t>Search</a:t>
          </a:r>
        </a:p>
      </dgm:t>
    </dgm:pt>
    <dgm:pt modelId="{04F122F7-711C-4A09-A6EA-8E1DF7D82554}" type="parTrans" cxnId="{27AEE87F-B535-4305-9ACC-52E2EA711BB5}">
      <dgm:prSet/>
      <dgm:spPr/>
      <dgm:t>
        <a:bodyPr/>
        <a:lstStyle/>
        <a:p>
          <a:endParaRPr lang="en-AU"/>
        </a:p>
      </dgm:t>
    </dgm:pt>
    <dgm:pt modelId="{A8698547-F425-4804-B436-821DE0056A84}" type="sibTrans" cxnId="{27AEE87F-B535-4305-9ACC-52E2EA711BB5}">
      <dgm:prSet/>
      <dgm:spPr/>
      <dgm:t>
        <a:bodyPr/>
        <a:lstStyle/>
        <a:p>
          <a:endParaRPr lang="en-AU"/>
        </a:p>
      </dgm:t>
    </dgm:pt>
    <dgm:pt modelId="{FC58FA00-9C13-46C1-8B3E-0F4BDCEE5AD6}">
      <dgm:prSet phldrT="[Text]" custT="1"/>
      <dgm:spPr/>
      <dgm:t>
        <a:bodyPr/>
        <a:lstStyle/>
        <a:p>
          <a:r>
            <a:rPr lang="en-AU" sz="1800" b="1" dirty="0"/>
            <a:t>Submit jobs</a:t>
          </a:r>
        </a:p>
      </dgm:t>
    </dgm:pt>
    <dgm:pt modelId="{287E9E18-889B-4217-BA06-B9BDE8EB1A4A}" type="parTrans" cxnId="{70CCE785-5ECC-4CD4-AFFF-F0392227CA61}">
      <dgm:prSet/>
      <dgm:spPr/>
      <dgm:t>
        <a:bodyPr/>
        <a:lstStyle/>
        <a:p>
          <a:endParaRPr lang="en-AU"/>
        </a:p>
      </dgm:t>
    </dgm:pt>
    <dgm:pt modelId="{AF686EBC-20F7-4D86-B9B2-1BEE16E9F3D2}" type="sibTrans" cxnId="{70CCE785-5ECC-4CD4-AFFF-F0392227CA61}">
      <dgm:prSet/>
      <dgm:spPr/>
      <dgm:t>
        <a:bodyPr/>
        <a:lstStyle/>
        <a:p>
          <a:endParaRPr lang="en-AU"/>
        </a:p>
      </dgm:t>
    </dgm:pt>
    <dgm:pt modelId="{BE006D5F-BCA2-4745-ACBD-C6D3FFBC3326}">
      <dgm:prSet phldrT="[Text]"/>
      <dgm:spPr/>
      <dgm:t>
        <a:bodyPr/>
        <a:lstStyle/>
        <a:p>
          <a:r>
            <a:rPr lang="en-AU" dirty="0"/>
            <a:t>Monitor</a:t>
          </a:r>
        </a:p>
      </dgm:t>
    </dgm:pt>
    <dgm:pt modelId="{6684BFCA-4013-4048-8119-5C25B6A3A906}" type="parTrans" cxnId="{08515914-5543-42C5-A024-224F5DFB0EF2}">
      <dgm:prSet/>
      <dgm:spPr/>
      <dgm:t>
        <a:bodyPr/>
        <a:lstStyle/>
        <a:p>
          <a:endParaRPr lang="en-AU"/>
        </a:p>
      </dgm:t>
    </dgm:pt>
    <dgm:pt modelId="{0454D9FD-7C2D-41A7-B09E-B2BE8969739B}" type="sibTrans" cxnId="{08515914-5543-42C5-A024-224F5DFB0EF2}">
      <dgm:prSet/>
      <dgm:spPr/>
      <dgm:t>
        <a:bodyPr/>
        <a:lstStyle/>
        <a:p>
          <a:endParaRPr lang="en-AU"/>
        </a:p>
      </dgm:t>
    </dgm:pt>
    <dgm:pt modelId="{B909CF6E-C6E3-4999-AFA8-1ED5981FC73D}">
      <dgm:prSet phldrT="[Text]"/>
      <dgm:spPr/>
      <dgm:t>
        <a:bodyPr/>
        <a:lstStyle/>
        <a:p>
          <a:r>
            <a:rPr lang="en-AU" dirty="0"/>
            <a:t>Download / use Pawsey file system</a:t>
          </a:r>
        </a:p>
      </dgm:t>
    </dgm:pt>
    <dgm:pt modelId="{1C3D32DB-CE3A-4B1A-BA98-40077FF0D457}" type="parTrans" cxnId="{86571F84-E149-40CB-8AF1-C1AF7859D062}">
      <dgm:prSet/>
      <dgm:spPr/>
      <dgm:t>
        <a:bodyPr/>
        <a:lstStyle/>
        <a:p>
          <a:endParaRPr lang="en-AU"/>
        </a:p>
      </dgm:t>
    </dgm:pt>
    <dgm:pt modelId="{13738BE8-1992-4D7C-AEB9-3611B41BF636}" type="sibTrans" cxnId="{86571F84-E149-40CB-8AF1-C1AF7859D062}">
      <dgm:prSet/>
      <dgm:spPr/>
      <dgm:t>
        <a:bodyPr/>
        <a:lstStyle/>
        <a:p>
          <a:endParaRPr lang="en-AU"/>
        </a:p>
      </dgm:t>
    </dgm:pt>
    <dgm:pt modelId="{89837826-50D4-481D-AA4F-66431AAAFDAF}" type="pres">
      <dgm:prSet presAssocID="{0DE22B07-2152-4735-9E1F-E6DBBE61289C}" presName="Name0" presStyleCnt="0">
        <dgm:presLayoutVars>
          <dgm:dir/>
          <dgm:resizeHandles val="exact"/>
        </dgm:presLayoutVars>
      </dgm:prSet>
      <dgm:spPr/>
    </dgm:pt>
    <dgm:pt modelId="{BF45A269-E452-4492-B084-93B75925F258}" type="pres">
      <dgm:prSet presAssocID="{0DE22B07-2152-4735-9E1F-E6DBBE61289C}" presName="arrow" presStyleLbl="bgShp" presStyleIdx="0" presStyleCnt="1"/>
      <dgm:spPr/>
    </dgm:pt>
    <dgm:pt modelId="{9F081A21-8ED5-46CD-8465-AFDFF0C5BD4E}" type="pres">
      <dgm:prSet presAssocID="{0DE22B07-2152-4735-9E1F-E6DBBE61289C}" presName="points" presStyleCnt="0"/>
      <dgm:spPr/>
    </dgm:pt>
    <dgm:pt modelId="{AA67B54E-466B-4CD4-ACFC-8569E6CBA783}" type="pres">
      <dgm:prSet presAssocID="{79724074-CBCB-484F-80C6-D0E75DA0F469}" presName="compositeA" presStyleCnt="0"/>
      <dgm:spPr/>
    </dgm:pt>
    <dgm:pt modelId="{0BF3C59D-8088-4E1E-885C-80F0FC019692}" type="pres">
      <dgm:prSet presAssocID="{79724074-CBCB-484F-80C6-D0E75DA0F469}" presName="textA" presStyleLbl="revTx" presStyleIdx="0" presStyleCnt="6">
        <dgm:presLayoutVars>
          <dgm:bulletEnabled val="1"/>
        </dgm:presLayoutVars>
      </dgm:prSet>
      <dgm:spPr/>
    </dgm:pt>
    <dgm:pt modelId="{4DC6114F-1788-456C-BAF8-9E5D30A94A3D}" type="pres">
      <dgm:prSet presAssocID="{79724074-CBCB-484F-80C6-D0E75DA0F469}" presName="circleA" presStyleLbl="node1" presStyleIdx="0" presStyleCnt="6"/>
      <dgm:spPr/>
    </dgm:pt>
    <dgm:pt modelId="{2E0A0766-6722-4631-85C3-03414017D83F}" type="pres">
      <dgm:prSet presAssocID="{79724074-CBCB-484F-80C6-D0E75DA0F469}" presName="spaceA" presStyleCnt="0"/>
      <dgm:spPr/>
    </dgm:pt>
    <dgm:pt modelId="{624D903E-2FF1-488A-A54A-A9E2C3E47F77}" type="pres">
      <dgm:prSet presAssocID="{AC1DF7F1-14BD-4AB3-8063-D242AFF79926}" presName="space" presStyleCnt="0"/>
      <dgm:spPr/>
    </dgm:pt>
    <dgm:pt modelId="{9CF52E23-E34C-4018-B12E-664271F958F1}" type="pres">
      <dgm:prSet presAssocID="{500FAC69-6C55-4FD3-AB96-609CED13AA15}" presName="compositeB" presStyleCnt="0"/>
      <dgm:spPr/>
    </dgm:pt>
    <dgm:pt modelId="{C4FA9A43-00BF-42D2-B9E1-4E0DFF281453}" type="pres">
      <dgm:prSet presAssocID="{500FAC69-6C55-4FD3-AB96-609CED13AA15}" presName="textB" presStyleLbl="revTx" presStyleIdx="1" presStyleCnt="6">
        <dgm:presLayoutVars>
          <dgm:bulletEnabled val="1"/>
        </dgm:presLayoutVars>
      </dgm:prSet>
      <dgm:spPr/>
    </dgm:pt>
    <dgm:pt modelId="{85184F25-6FDF-48FC-AFC4-D0371489AC40}" type="pres">
      <dgm:prSet presAssocID="{500FAC69-6C55-4FD3-AB96-609CED13AA15}" presName="circleB" presStyleLbl="node1" presStyleIdx="1" presStyleCnt="6"/>
      <dgm:spPr/>
    </dgm:pt>
    <dgm:pt modelId="{EDED3B93-AEDE-43ED-9896-B7D210C34322}" type="pres">
      <dgm:prSet presAssocID="{500FAC69-6C55-4FD3-AB96-609CED13AA15}" presName="spaceB" presStyleCnt="0"/>
      <dgm:spPr/>
    </dgm:pt>
    <dgm:pt modelId="{6AEBAFE7-2A09-4A52-B4B9-07254F93D783}" type="pres">
      <dgm:prSet presAssocID="{4D368CA4-55CC-4DC8-B9EF-43E72B7800B2}" presName="space" presStyleCnt="0"/>
      <dgm:spPr/>
    </dgm:pt>
    <dgm:pt modelId="{71E2A643-F161-4C88-B5D8-89BDA861D11A}" type="pres">
      <dgm:prSet presAssocID="{212C73C7-843A-4AA3-82DA-1302C5652886}" presName="compositeA" presStyleCnt="0"/>
      <dgm:spPr/>
    </dgm:pt>
    <dgm:pt modelId="{F5AE36DB-1945-40B9-A201-54CB1F521647}" type="pres">
      <dgm:prSet presAssocID="{212C73C7-843A-4AA3-82DA-1302C5652886}" presName="textA" presStyleLbl="revTx" presStyleIdx="2" presStyleCnt="6">
        <dgm:presLayoutVars>
          <dgm:bulletEnabled val="1"/>
        </dgm:presLayoutVars>
      </dgm:prSet>
      <dgm:spPr/>
    </dgm:pt>
    <dgm:pt modelId="{7F3395DF-C24F-467D-93F8-A632B2BD3796}" type="pres">
      <dgm:prSet presAssocID="{212C73C7-843A-4AA3-82DA-1302C5652886}" presName="circleA" presStyleLbl="node1" presStyleIdx="2" presStyleCnt="6"/>
      <dgm:spPr/>
    </dgm:pt>
    <dgm:pt modelId="{C0A071E0-9EE1-4802-87B8-98E248CD3185}" type="pres">
      <dgm:prSet presAssocID="{212C73C7-843A-4AA3-82DA-1302C5652886}" presName="spaceA" presStyleCnt="0"/>
      <dgm:spPr/>
    </dgm:pt>
    <dgm:pt modelId="{DFC28C53-0B6E-45E1-80B1-8F81F81DA134}" type="pres">
      <dgm:prSet presAssocID="{A8698547-F425-4804-B436-821DE0056A84}" presName="space" presStyleCnt="0"/>
      <dgm:spPr/>
    </dgm:pt>
    <dgm:pt modelId="{754A34D8-07B8-404F-8E88-8AA3D6BE767B}" type="pres">
      <dgm:prSet presAssocID="{FC58FA00-9C13-46C1-8B3E-0F4BDCEE5AD6}" presName="compositeB" presStyleCnt="0"/>
      <dgm:spPr/>
    </dgm:pt>
    <dgm:pt modelId="{B371FC2E-8CCC-411C-B73F-66513D93C8AE}" type="pres">
      <dgm:prSet presAssocID="{FC58FA00-9C13-46C1-8B3E-0F4BDCEE5AD6}" presName="textB" presStyleLbl="revTx" presStyleIdx="3" presStyleCnt="6" custScaleX="181085">
        <dgm:presLayoutVars>
          <dgm:bulletEnabled val="1"/>
        </dgm:presLayoutVars>
      </dgm:prSet>
      <dgm:spPr/>
    </dgm:pt>
    <dgm:pt modelId="{2B09B8ED-D49B-4D67-8478-83F5E52EC962}" type="pres">
      <dgm:prSet presAssocID="{FC58FA00-9C13-46C1-8B3E-0F4BDCEE5AD6}" presName="circleB" presStyleLbl="node1" presStyleIdx="3" presStyleCnt="6"/>
      <dgm:spPr/>
    </dgm:pt>
    <dgm:pt modelId="{D9E4C3A6-9A6F-4B2E-8257-E87E6A66B44C}" type="pres">
      <dgm:prSet presAssocID="{FC58FA00-9C13-46C1-8B3E-0F4BDCEE5AD6}" presName="spaceB" presStyleCnt="0"/>
      <dgm:spPr/>
    </dgm:pt>
    <dgm:pt modelId="{89D1CDF0-B7B0-4AA8-AFA6-58BB39A1BA66}" type="pres">
      <dgm:prSet presAssocID="{AF686EBC-20F7-4D86-B9B2-1BEE16E9F3D2}" presName="space" presStyleCnt="0"/>
      <dgm:spPr/>
    </dgm:pt>
    <dgm:pt modelId="{D484FD92-1AAD-4888-B6E4-72CB65248B17}" type="pres">
      <dgm:prSet presAssocID="{BE006D5F-BCA2-4745-ACBD-C6D3FFBC3326}" presName="compositeA" presStyleCnt="0"/>
      <dgm:spPr/>
    </dgm:pt>
    <dgm:pt modelId="{CAB4AEC9-3F91-4C23-B176-53B71EF30267}" type="pres">
      <dgm:prSet presAssocID="{BE006D5F-BCA2-4745-ACBD-C6D3FFBC3326}" presName="textA" presStyleLbl="revTx" presStyleIdx="4" presStyleCnt="6">
        <dgm:presLayoutVars>
          <dgm:bulletEnabled val="1"/>
        </dgm:presLayoutVars>
      </dgm:prSet>
      <dgm:spPr/>
    </dgm:pt>
    <dgm:pt modelId="{AFCE7274-3302-4A1F-9FDD-CC3E4CA8525A}" type="pres">
      <dgm:prSet presAssocID="{BE006D5F-BCA2-4745-ACBD-C6D3FFBC3326}" presName="circleA" presStyleLbl="node1" presStyleIdx="4" presStyleCnt="6"/>
      <dgm:spPr/>
    </dgm:pt>
    <dgm:pt modelId="{8231981B-4985-46DF-954E-2D2659ECE929}" type="pres">
      <dgm:prSet presAssocID="{BE006D5F-BCA2-4745-ACBD-C6D3FFBC3326}" presName="spaceA" presStyleCnt="0"/>
      <dgm:spPr/>
    </dgm:pt>
    <dgm:pt modelId="{998428D5-EBB0-4914-A1E7-FA44AFC4C6F3}" type="pres">
      <dgm:prSet presAssocID="{0454D9FD-7C2D-41A7-B09E-B2BE8969739B}" presName="space" presStyleCnt="0"/>
      <dgm:spPr/>
    </dgm:pt>
    <dgm:pt modelId="{7DA673E5-7847-480B-8C0D-0A1D5001835E}" type="pres">
      <dgm:prSet presAssocID="{B909CF6E-C6E3-4999-AFA8-1ED5981FC73D}" presName="compositeB" presStyleCnt="0"/>
      <dgm:spPr/>
    </dgm:pt>
    <dgm:pt modelId="{07DB0A92-E992-4623-AB71-9398DC8A4D30}" type="pres">
      <dgm:prSet presAssocID="{B909CF6E-C6E3-4999-AFA8-1ED5981FC73D}" presName="textB" presStyleLbl="revTx" presStyleIdx="5" presStyleCnt="6">
        <dgm:presLayoutVars>
          <dgm:bulletEnabled val="1"/>
        </dgm:presLayoutVars>
      </dgm:prSet>
      <dgm:spPr/>
    </dgm:pt>
    <dgm:pt modelId="{2297420F-3D27-4174-A41C-D3AD3ED817E2}" type="pres">
      <dgm:prSet presAssocID="{B909CF6E-C6E3-4999-AFA8-1ED5981FC73D}" presName="circleB" presStyleLbl="node1" presStyleIdx="5" presStyleCnt="6"/>
      <dgm:spPr/>
    </dgm:pt>
    <dgm:pt modelId="{D692B1C0-0CFF-4165-9DCB-FFF0A9F5A06A}" type="pres">
      <dgm:prSet presAssocID="{B909CF6E-C6E3-4999-AFA8-1ED5981FC73D}" presName="spaceB" presStyleCnt="0"/>
      <dgm:spPr/>
    </dgm:pt>
  </dgm:ptLst>
  <dgm:cxnLst>
    <dgm:cxn modelId="{2FEB7709-C771-4085-9A80-68B001748007}" type="presOf" srcId="{79724074-CBCB-484F-80C6-D0E75DA0F469}" destId="{0BF3C59D-8088-4E1E-885C-80F0FC019692}" srcOrd="0" destOrd="0" presId="urn:microsoft.com/office/officeart/2005/8/layout/hProcess11"/>
    <dgm:cxn modelId="{95D02D0C-5287-4D31-87E2-47AC8A337908}" type="presOf" srcId="{BE006D5F-BCA2-4745-ACBD-C6D3FFBC3326}" destId="{CAB4AEC9-3F91-4C23-B176-53B71EF30267}" srcOrd="0" destOrd="0" presId="urn:microsoft.com/office/officeart/2005/8/layout/hProcess11"/>
    <dgm:cxn modelId="{08515914-5543-42C5-A024-224F5DFB0EF2}" srcId="{0DE22B07-2152-4735-9E1F-E6DBBE61289C}" destId="{BE006D5F-BCA2-4745-ACBD-C6D3FFBC3326}" srcOrd="4" destOrd="0" parTransId="{6684BFCA-4013-4048-8119-5C25B6A3A906}" sibTransId="{0454D9FD-7C2D-41A7-B09E-B2BE8969739B}"/>
    <dgm:cxn modelId="{38263B6F-2DBE-41CA-A84E-D21AB8B9F09A}" type="presOf" srcId="{500FAC69-6C55-4FD3-AB96-609CED13AA15}" destId="{C4FA9A43-00BF-42D2-B9E1-4E0DFF281453}" srcOrd="0" destOrd="0" presId="urn:microsoft.com/office/officeart/2005/8/layout/hProcess11"/>
    <dgm:cxn modelId="{1A9F3950-B3B6-410B-9DC0-847C20548980}" type="presOf" srcId="{212C73C7-843A-4AA3-82DA-1302C5652886}" destId="{F5AE36DB-1945-40B9-A201-54CB1F521647}" srcOrd="0" destOrd="0" presId="urn:microsoft.com/office/officeart/2005/8/layout/hProcess11"/>
    <dgm:cxn modelId="{FE4FB472-BB21-47F6-8ACF-B38BA398D5D5}" type="presOf" srcId="{0DE22B07-2152-4735-9E1F-E6DBBE61289C}" destId="{89837826-50D4-481D-AA4F-66431AAAFDAF}" srcOrd="0" destOrd="0" presId="urn:microsoft.com/office/officeart/2005/8/layout/hProcess11"/>
    <dgm:cxn modelId="{27AEE87F-B535-4305-9ACC-52E2EA711BB5}" srcId="{0DE22B07-2152-4735-9E1F-E6DBBE61289C}" destId="{212C73C7-843A-4AA3-82DA-1302C5652886}" srcOrd="2" destOrd="0" parTransId="{04F122F7-711C-4A09-A6EA-8E1DF7D82554}" sibTransId="{A8698547-F425-4804-B436-821DE0056A84}"/>
    <dgm:cxn modelId="{86571F84-E149-40CB-8AF1-C1AF7859D062}" srcId="{0DE22B07-2152-4735-9E1F-E6DBBE61289C}" destId="{B909CF6E-C6E3-4999-AFA8-1ED5981FC73D}" srcOrd="5" destOrd="0" parTransId="{1C3D32DB-CE3A-4B1A-BA98-40077FF0D457}" sibTransId="{13738BE8-1992-4D7C-AEB9-3611B41BF636}"/>
    <dgm:cxn modelId="{70CCE785-5ECC-4CD4-AFFF-F0392227CA61}" srcId="{0DE22B07-2152-4735-9E1F-E6DBBE61289C}" destId="{FC58FA00-9C13-46C1-8B3E-0F4BDCEE5AD6}" srcOrd="3" destOrd="0" parTransId="{287E9E18-889B-4217-BA06-B9BDE8EB1A4A}" sibTransId="{AF686EBC-20F7-4D86-B9B2-1BEE16E9F3D2}"/>
    <dgm:cxn modelId="{2FE1929C-5050-4190-887D-1A953E080C8D}" srcId="{0DE22B07-2152-4735-9E1F-E6DBBE61289C}" destId="{500FAC69-6C55-4FD3-AB96-609CED13AA15}" srcOrd="1" destOrd="0" parTransId="{EAD9B101-6F43-4526-8A2B-E637428A8258}" sibTransId="{4D368CA4-55CC-4DC8-B9EF-43E72B7800B2}"/>
    <dgm:cxn modelId="{B54DBC9F-AE15-41CC-AD2E-263B313A845E}" srcId="{0DE22B07-2152-4735-9E1F-E6DBBE61289C}" destId="{79724074-CBCB-484F-80C6-D0E75DA0F469}" srcOrd="0" destOrd="0" parTransId="{956D1E8B-E3D9-42F7-A9DB-859137ECFAF1}" sibTransId="{AC1DF7F1-14BD-4AB3-8063-D242AFF79926}"/>
    <dgm:cxn modelId="{337E82B2-6D60-499A-817B-4D33AA816DC7}" type="presOf" srcId="{FC58FA00-9C13-46C1-8B3E-0F4BDCEE5AD6}" destId="{B371FC2E-8CCC-411C-B73F-66513D93C8AE}" srcOrd="0" destOrd="0" presId="urn:microsoft.com/office/officeart/2005/8/layout/hProcess11"/>
    <dgm:cxn modelId="{62087BDF-2C23-4E31-AEAF-F32A23090041}" type="presOf" srcId="{B909CF6E-C6E3-4999-AFA8-1ED5981FC73D}" destId="{07DB0A92-E992-4623-AB71-9398DC8A4D30}" srcOrd="0" destOrd="0" presId="urn:microsoft.com/office/officeart/2005/8/layout/hProcess11"/>
    <dgm:cxn modelId="{5A38E0AA-DA01-4F70-9714-3FC0773039EB}" type="presParOf" srcId="{89837826-50D4-481D-AA4F-66431AAAFDAF}" destId="{BF45A269-E452-4492-B084-93B75925F258}" srcOrd="0" destOrd="0" presId="urn:microsoft.com/office/officeart/2005/8/layout/hProcess11"/>
    <dgm:cxn modelId="{43FBEF5A-1AA6-4A7B-B5B1-52C212B64CFA}" type="presParOf" srcId="{89837826-50D4-481D-AA4F-66431AAAFDAF}" destId="{9F081A21-8ED5-46CD-8465-AFDFF0C5BD4E}" srcOrd="1" destOrd="0" presId="urn:microsoft.com/office/officeart/2005/8/layout/hProcess11"/>
    <dgm:cxn modelId="{5C5B3E1A-F3CD-4D67-AF41-6B5FF47EAADC}" type="presParOf" srcId="{9F081A21-8ED5-46CD-8465-AFDFF0C5BD4E}" destId="{AA67B54E-466B-4CD4-ACFC-8569E6CBA783}" srcOrd="0" destOrd="0" presId="urn:microsoft.com/office/officeart/2005/8/layout/hProcess11"/>
    <dgm:cxn modelId="{03946761-302C-4CA1-BCD5-951E5040C839}" type="presParOf" srcId="{AA67B54E-466B-4CD4-ACFC-8569E6CBA783}" destId="{0BF3C59D-8088-4E1E-885C-80F0FC019692}" srcOrd="0" destOrd="0" presId="urn:microsoft.com/office/officeart/2005/8/layout/hProcess11"/>
    <dgm:cxn modelId="{266FEA26-1D70-46D0-BFB1-C6401A0D01AB}" type="presParOf" srcId="{AA67B54E-466B-4CD4-ACFC-8569E6CBA783}" destId="{4DC6114F-1788-456C-BAF8-9E5D30A94A3D}" srcOrd="1" destOrd="0" presId="urn:microsoft.com/office/officeart/2005/8/layout/hProcess11"/>
    <dgm:cxn modelId="{ECCBBA2A-CDBD-4E9B-BEF3-1D879D0F3388}" type="presParOf" srcId="{AA67B54E-466B-4CD4-ACFC-8569E6CBA783}" destId="{2E0A0766-6722-4631-85C3-03414017D83F}" srcOrd="2" destOrd="0" presId="urn:microsoft.com/office/officeart/2005/8/layout/hProcess11"/>
    <dgm:cxn modelId="{3D9ED0E6-866C-40C5-BD26-EA08E89F738B}" type="presParOf" srcId="{9F081A21-8ED5-46CD-8465-AFDFF0C5BD4E}" destId="{624D903E-2FF1-488A-A54A-A9E2C3E47F77}" srcOrd="1" destOrd="0" presId="urn:microsoft.com/office/officeart/2005/8/layout/hProcess11"/>
    <dgm:cxn modelId="{C07D7EDE-3FD7-4B8A-AB3B-1FE4E9052EBD}" type="presParOf" srcId="{9F081A21-8ED5-46CD-8465-AFDFF0C5BD4E}" destId="{9CF52E23-E34C-4018-B12E-664271F958F1}" srcOrd="2" destOrd="0" presId="urn:microsoft.com/office/officeart/2005/8/layout/hProcess11"/>
    <dgm:cxn modelId="{DD7177B4-28F7-4872-8C65-3651067499BD}" type="presParOf" srcId="{9CF52E23-E34C-4018-B12E-664271F958F1}" destId="{C4FA9A43-00BF-42D2-B9E1-4E0DFF281453}" srcOrd="0" destOrd="0" presId="urn:microsoft.com/office/officeart/2005/8/layout/hProcess11"/>
    <dgm:cxn modelId="{2D4A2384-8718-4D63-AC41-8BA93F9B3D1D}" type="presParOf" srcId="{9CF52E23-E34C-4018-B12E-664271F958F1}" destId="{85184F25-6FDF-48FC-AFC4-D0371489AC40}" srcOrd="1" destOrd="0" presId="urn:microsoft.com/office/officeart/2005/8/layout/hProcess11"/>
    <dgm:cxn modelId="{458614BA-DB45-4412-AACD-CDB1329F2296}" type="presParOf" srcId="{9CF52E23-E34C-4018-B12E-664271F958F1}" destId="{EDED3B93-AEDE-43ED-9896-B7D210C34322}" srcOrd="2" destOrd="0" presId="urn:microsoft.com/office/officeart/2005/8/layout/hProcess11"/>
    <dgm:cxn modelId="{7082AD4D-D01F-4892-ADB9-D68F14239E6D}" type="presParOf" srcId="{9F081A21-8ED5-46CD-8465-AFDFF0C5BD4E}" destId="{6AEBAFE7-2A09-4A52-B4B9-07254F93D783}" srcOrd="3" destOrd="0" presId="urn:microsoft.com/office/officeart/2005/8/layout/hProcess11"/>
    <dgm:cxn modelId="{2F365A7C-272A-4115-87DB-17B93B825F57}" type="presParOf" srcId="{9F081A21-8ED5-46CD-8465-AFDFF0C5BD4E}" destId="{71E2A643-F161-4C88-B5D8-89BDA861D11A}" srcOrd="4" destOrd="0" presId="urn:microsoft.com/office/officeart/2005/8/layout/hProcess11"/>
    <dgm:cxn modelId="{8A557735-7E05-4FF4-9A9F-085458BD7040}" type="presParOf" srcId="{71E2A643-F161-4C88-B5D8-89BDA861D11A}" destId="{F5AE36DB-1945-40B9-A201-54CB1F521647}" srcOrd="0" destOrd="0" presId="urn:microsoft.com/office/officeart/2005/8/layout/hProcess11"/>
    <dgm:cxn modelId="{61379805-CC47-4A53-A1FF-8E9757C2E1D1}" type="presParOf" srcId="{71E2A643-F161-4C88-B5D8-89BDA861D11A}" destId="{7F3395DF-C24F-467D-93F8-A632B2BD3796}" srcOrd="1" destOrd="0" presId="urn:microsoft.com/office/officeart/2005/8/layout/hProcess11"/>
    <dgm:cxn modelId="{83A56D73-75ED-4675-86A3-C37345327047}" type="presParOf" srcId="{71E2A643-F161-4C88-B5D8-89BDA861D11A}" destId="{C0A071E0-9EE1-4802-87B8-98E248CD3185}" srcOrd="2" destOrd="0" presId="urn:microsoft.com/office/officeart/2005/8/layout/hProcess11"/>
    <dgm:cxn modelId="{42BCF38C-CE77-4837-BF2A-963A20C0E35E}" type="presParOf" srcId="{9F081A21-8ED5-46CD-8465-AFDFF0C5BD4E}" destId="{DFC28C53-0B6E-45E1-80B1-8F81F81DA134}" srcOrd="5" destOrd="0" presId="urn:microsoft.com/office/officeart/2005/8/layout/hProcess11"/>
    <dgm:cxn modelId="{539EC8E0-BADA-4EA4-9298-B496662835EB}" type="presParOf" srcId="{9F081A21-8ED5-46CD-8465-AFDFF0C5BD4E}" destId="{754A34D8-07B8-404F-8E88-8AA3D6BE767B}" srcOrd="6" destOrd="0" presId="urn:microsoft.com/office/officeart/2005/8/layout/hProcess11"/>
    <dgm:cxn modelId="{10AA24CE-9025-4C83-BA08-854F5068A598}" type="presParOf" srcId="{754A34D8-07B8-404F-8E88-8AA3D6BE767B}" destId="{B371FC2E-8CCC-411C-B73F-66513D93C8AE}" srcOrd="0" destOrd="0" presId="urn:microsoft.com/office/officeart/2005/8/layout/hProcess11"/>
    <dgm:cxn modelId="{B27E1D7C-8D47-4269-BBF8-E065E4443B40}" type="presParOf" srcId="{754A34D8-07B8-404F-8E88-8AA3D6BE767B}" destId="{2B09B8ED-D49B-4D67-8478-83F5E52EC962}" srcOrd="1" destOrd="0" presId="urn:microsoft.com/office/officeart/2005/8/layout/hProcess11"/>
    <dgm:cxn modelId="{DB197A4E-7DEA-4B1C-B0D7-B54581326D45}" type="presParOf" srcId="{754A34D8-07B8-404F-8E88-8AA3D6BE767B}" destId="{D9E4C3A6-9A6F-4B2E-8257-E87E6A66B44C}" srcOrd="2" destOrd="0" presId="urn:microsoft.com/office/officeart/2005/8/layout/hProcess11"/>
    <dgm:cxn modelId="{608468DF-ECA4-4B73-9DE1-FBF0F3B73688}" type="presParOf" srcId="{9F081A21-8ED5-46CD-8465-AFDFF0C5BD4E}" destId="{89D1CDF0-B7B0-4AA8-AFA6-58BB39A1BA66}" srcOrd="7" destOrd="0" presId="urn:microsoft.com/office/officeart/2005/8/layout/hProcess11"/>
    <dgm:cxn modelId="{40C20BB8-CAFF-435B-8B1F-E0F2DE7B711B}" type="presParOf" srcId="{9F081A21-8ED5-46CD-8465-AFDFF0C5BD4E}" destId="{D484FD92-1AAD-4888-B6E4-72CB65248B17}" srcOrd="8" destOrd="0" presId="urn:microsoft.com/office/officeart/2005/8/layout/hProcess11"/>
    <dgm:cxn modelId="{918ECB4E-7288-4592-A2C0-B6C6F8542A9F}" type="presParOf" srcId="{D484FD92-1AAD-4888-B6E4-72CB65248B17}" destId="{CAB4AEC9-3F91-4C23-B176-53B71EF30267}" srcOrd="0" destOrd="0" presId="urn:microsoft.com/office/officeart/2005/8/layout/hProcess11"/>
    <dgm:cxn modelId="{69F03F30-B0AC-4F7C-836F-3F3EB5192CDD}" type="presParOf" srcId="{D484FD92-1AAD-4888-B6E4-72CB65248B17}" destId="{AFCE7274-3302-4A1F-9FDD-CC3E4CA8525A}" srcOrd="1" destOrd="0" presId="urn:microsoft.com/office/officeart/2005/8/layout/hProcess11"/>
    <dgm:cxn modelId="{478AAF98-F130-43CA-80BC-3C2220D6A3F8}" type="presParOf" srcId="{D484FD92-1AAD-4888-B6E4-72CB65248B17}" destId="{8231981B-4985-46DF-954E-2D2659ECE929}" srcOrd="2" destOrd="0" presId="urn:microsoft.com/office/officeart/2005/8/layout/hProcess11"/>
    <dgm:cxn modelId="{34DD4696-8B90-4781-96C8-9BD2F859F7F8}" type="presParOf" srcId="{9F081A21-8ED5-46CD-8465-AFDFF0C5BD4E}" destId="{998428D5-EBB0-4914-A1E7-FA44AFC4C6F3}" srcOrd="9" destOrd="0" presId="urn:microsoft.com/office/officeart/2005/8/layout/hProcess11"/>
    <dgm:cxn modelId="{4CD1E602-6516-4ADC-916C-B446FCF7A22F}" type="presParOf" srcId="{9F081A21-8ED5-46CD-8465-AFDFF0C5BD4E}" destId="{7DA673E5-7847-480B-8C0D-0A1D5001835E}" srcOrd="10" destOrd="0" presId="urn:microsoft.com/office/officeart/2005/8/layout/hProcess11"/>
    <dgm:cxn modelId="{51E77DFA-81CF-42CC-B09D-FEC267966675}" type="presParOf" srcId="{7DA673E5-7847-480B-8C0D-0A1D5001835E}" destId="{07DB0A92-E992-4623-AB71-9398DC8A4D30}" srcOrd="0" destOrd="0" presId="urn:microsoft.com/office/officeart/2005/8/layout/hProcess11"/>
    <dgm:cxn modelId="{3BBDC9F9-50FC-40DD-A147-6E5EFDFCD0EA}" type="presParOf" srcId="{7DA673E5-7847-480B-8C0D-0A1D5001835E}" destId="{2297420F-3D27-4174-A41C-D3AD3ED817E2}" srcOrd="1" destOrd="0" presId="urn:microsoft.com/office/officeart/2005/8/layout/hProcess11"/>
    <dgm:cxn modelId="{F2C70F95-B6F4-427C-A5EF-6F089806E15F}" type="presParOf" srcId="{7DA673E5-7847-480B-8C0D-0A1D5001835E}" destId="{D692B1C0-0CFF-4165-9DCB-FFF0A9F5A06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0464E-0FF3-4825-A87C-6907DFF848C4}">
      <dsp:nvSpPr>
        <dsp:cNvPr id="0" name=""/>
        <dsp:cNvSpPr/>
      </dsp:nvSpPr>
      <dsp:spPr>
        <a:xfrm rot="5400000">
          <a:off x="5542206" y="-2242687"/>
          <a:ext cx="931443" cy="565452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sz="1200" kern="1200" dirty="0"/>
            <a:t>Raw data from our receivers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sz="1200" kern="1200" dirty="0"/>
            <a:t>0.781 </a:t>
          </a:r>
          <a:r>
            <a:rPr lang="el-GR" sz="1200" b="0" i="0" kern="1200" dirty="0"/>
            <a:t>μ</a:t>
          </a:r>
          <a:r>
            <a:rPr lang="en-AU" sz="1200" kern="1200" dirty="0"/>
            <a:t>s time resolution (~85 TB per hour)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Expert MWA research groups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Requires special permission</a:t>
          </a:r>
        </a:p>
      </dsp:txBody>
      <dsp:txXfrm rot="-5400000">
        <a:off x="3180668" y="164320"/>
        <a:ext cx="5609051" cy="840505"/>
      </dsp:txXfrm>
    </dsp:sp>
    <dsp:sp modelId="{92659261-0347-4503-8C5E-1A4188CC17EF}">
      <dsp:nvSpPr>
        <dsp:cNvPr id="0" name=""/>
        <dsp:cNvSpPr/>
      </dsp:nvSpPr>
      <dsp:spPr>
        <a:xfrm>
          <a:off x="0" y="2420"/>
          <a:ext cx="3180668" cy="1164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 dirty="0"/>
            <a:t>RAW Voltages</a:t>
          </a:r>
        </a:p>
      </dsp:txBody>
      <dsp:txXfrm>
        <a:off x="56837" y="59257"/>
        <a:ext cx="3066994" cy="1050630"/>
      </dsp:txXfrm>
    </dsp:sp>
    <dsp:sp modelId="{168C35D6-BEB7-4F8E-A098-107B35DC07A8}">
      <dsp:nvSpPr>
        <dsp:cNvPr id="0" name=""/>
        <dsp:cNvSpPr/>
      </dsp:nvSpPr>
      <dsp:spPr>
        <a:xfrm rot="5400000">
          <a:off x="5542206" y="-1020167"/>
          <a:ext cx="931443" cy="565452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sz="1200" kern="1200" dirty="0"/>
            <a:t>Bespoke MWA FITS format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sz="1200" kern="1200" dirty="0"/>
            <a:t>Expert MWA research groups</a:t>
          </a:r>
        </a:p>
      </dsp:txBody>
      <dsp:txXfrm rot="-5400000">
        <a:off x="3180668" y="1386840"/>
        <a:ext cx="5609051" cy="840505"/>
      </dsp:txXfrm>
    </dsp:sp>
    <dsp:sp modelId="{480B28C9-C9C6-41C0-92AD-EF7415A54C77}">
      <dsp:nvSpPr>
        <dsp:cNvPr id="0" name=""/>
        <dsp:cNvSpPr/>
      </dsp:nvSpPr>
      <dsp:spPr>
        <a:xfrm>
          <a:off x="0" y="1224940"/>
          <a:ext cx="3180668" cy="1164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2300" b="1" kern="1200" dirty="0"/>
            <a:t>Raw uncorrected, uncalibrated visibilities</a:t>
          </a:r>
          <a:endParaRPr lang="en-AU" sz="2300" kern="1200" dirty="0"/>
        </a:p>
      </dsp:txBody>
      <dsp:txXfrm>
        <a:off x="56837" y="1281777"/>
        <a:ext cx="3066994" cy="1050630"/>
      </dsp:txXfrm>
    </dsp:sp>
    <dsp:sp modelId="{90C6DA4B-9943-4F9C-BE8C-E736910AC05F}">
      <dsp:nvSpPr>
        <dsp:cNvPr id="0" name=""/>
        <dsp:cNvSpPr/>
      </dsp:nvSpPr>
      <dsp:spPr>
        <a:xfrm rot="5400000">
          <a:off x="5542206" y="202352"/>
          <a:ext cx="931443" cy="565452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sz="1200" kern="1200" dirty="0"/>
            <a:t>CASA MS or UVFITS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Pre-processed by </a:t>
          </a:r>
          <a:r>
            <a:rPr lang="en-AU" sz="1200" b="1" kern="1200" dirty="0" err="1"/>
            <a:t>Birli</a:t>
          </a:r>
          <a:endParaRPr lang="en-AU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Intermediate users do calibration themselves</a:t>
          </a:r>
        </a:p>
      </dsp:txBody>
      <dsp:txXfrm rot="-5400000">
        <a:off x="3180668" y="2609360"/>
        <a:ext cx="5609051" cy="840505"/>
      </dsp:txXfrm>
    </dsp:sp>
    <dsp:sp modelId="{EE30CDB8-50D3-4CBF-9C9F-7158C9796CA1}">
      <dsp:nvSpPr>
        <dsp:cNvPr id="0" name=""/>
        <dsp:cNvSpPr/>
      </dsp:nvSpPr>
      <dsp:spPr>
        <a:xfrm>
          <a:off x="0" y="2447460"/>
          <a:ext cx="3180668" cy="1164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2300" b="1" kern="1200" dirty="0"/>
            <a:t>On-the-fly corrected, uncalibrated visibilities</a:t>
          </a:r>
          <a:endParaRPr lang="en-AU" sz="2300" kern="1200" dirty="0"/>
        </a:p>
      </dsp:txBody>
      <dsp:txXfrm>
        <a:off x="56837" y="2504297"/>
        <a:ext cx="3066994" cy="1050630"/>
      </dsp:txXfrm>
    </dsp:sp>
    <dsp:sp modelId="{CB6AA431-4F87-49D6-B9CE-5FAC1BDA9016}">
      <dsp:nvSpPr>
        <dsp:cNvPr id="0" name=""/>
        <dsp:cNvSpPr/>
      </dsp:nvSpPr>
      <dsp:spPr>
        <a:xfrm rot="5400000">
          <a:off x="5542206" y="1424872"/>
          <a:ext cx="931443" cy="565452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CASA MS or UVFITS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/>
            <a:t>For “non-MWA radio astronomers”</a:t>
          </a:r>
          <a:endParaRPr lang="en-A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200" kern="1200" dirty="0"/>
            <a:t>Calibration is </a:t>
          </a:r>
          <a:r>
            <a:rPr lang="en-AU" sz="1200" b="1" i="1" kern="1200" dirty="0"/>
            <a:t>very</a:t>
          </a:r>
          <a:r>
            <a:rPr lang="en-AU" sz="1200" kern="1200" dirty="0"/>
            <a:t> basic, but enough for simple/quick look imaging</a:t>
          </a:r>
        </a:p>
      </dsp:txBody>
      <dsp:txXfrm rot="-5400000">
        <a:off x="3180668" y="3831880"/>
        <a:ext cx="5609051" cy="840505"/>
      </dsp:txXfrm>
    </dsp:sp>
    <dsp:sp modelId="{88B51ADB-211C-4B59-A668-77D812997501}">
      <dsp:nvSpPr>
        <dsp:cNvPr id="0" name=""/>
        <dsp:cNvSpPr/>
      </dsp:nvSpPr>
      <dsp:spPr>
        <a:xfrm>
          <a:off x="0" y="3669980"/>
          <a:ext cx="3180668" cy="1164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2300" b="1" kern="1200" dirty="0"/>
            <a:t>On–the-fly corrected and calibrated visibilities</a:t>
          </a:r>
        </a:p>
      </dsp:txBody>
      <dsp:txXfrm>
        <a:off x="56837" y="3726817"/>
        <a:ext cx="3066994" cy="10506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828" y="0"/>
          <a:ext cx="96870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Register</a:t>
          </a:r>
        </a:p>
      </dsp:txBody>
      <dsp:txXfrm>
        <a:off x="828" y="0"/>
        <a:ext cx="968700" cy="461356"/>
      </dsp:txXfrm>
    </dsp:sp>
    <dsp:sp modelId="{4DC6114F-1788-456C-BAF8-9E5D30A94A3D}">
      <dsp:nvSpPr>
        <dsp:cNvPr id="0" name=""/>
        <dsp:cNvSpPr/>
      </dsp:nvSpPr>
      <dsp:spPr>
        <a:xfrm>
          <a:off x="427509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A9A43-00BF-42D2-B9E1-4E0DFF281453}">
      <dsp:nvSpPr>
        <dsp:cNvPr id="0" name=""/>
        <dsp:cNvSpPr/>
      </dsp:nvSpPr>
      <dsp:spPr>
        <a:xfrm>
          <a:off x="1017964" y="692034"/>
          <a:ext cx="96870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Login</a:t>
          </a:r>
        </a:p>
      </dsp:txBody>
      <dsp:txXfrm>
        <a:off x="1017964" y="692034"/>
        <a:ext cx="968700" cy="461356"/>
      </dsp:txXfrm>
    </dsp:sp>
    <dsp:sp modelId="{85184F25-6FDF-48FC-AFC4-D0371489AC40}">
      <dsp:nvSpPr>
        <dsp:cNvPr id="0" name=""/>
        <dsp:cNvSpPr/>
      </dsp:nvSpPr>
      <dsp:spPr>
        <a:xfrm>
          <a:off x="144464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E36DB-1945-40B9-A201-54CB1F521647}">
      <dsp:nvSpPr>
        <dsp:cNvPr id="0" name=""/>
        <dsp:cNvSpPr/>
      </dsp:nvSpPr>
      <dsp:spPr>
        <a:xfrm>
          <a:off x="2035100" y="0"/>
          <a:ext cx="96870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Search</a:t>
          </a:r>
        </a:p>
      </dsp:txBody>
      <dsp:txXfrm>
        <a:off x="2035100" y="0"/>
        <a:ext cx="968700" cy="461356"/>
      </dsp:txXfrm>
    </dsp:sp>
    <dsp:sp modelId="{7F3395DF-C24F-467D-93F8-A632B2BD3796}">
      <dsp:nvSpPr>
        <dsp:cNvPr id="0" name=""/>
        <dsp:cNvSpPr/>
      </dsp:nvSpPr>
      <dsp:spPr>
        <a:xfrm>
          <a:off x="246178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71FC2E-8CCC-411C-B73F-66513D93C8AE}">
      <dsp:nvSpPr>
        <dsp:cNvPr id="0" name=""/>
        <dsp:cNvSpPr/>
      </dsp:nvSpPr>
      <dsp:spPr>
        <a:xfrm>
          <a:off x="3052236" y="692034"/>
          <a:ext cx="1754171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Submit jobs</a:t>
          </a:r>
        </a:p>
      </dsp:txBody>
      <dsp:txXfrm>
        <a:off x="3052236" y="692034"/>
        <a:ext cx="1754171" cy="461356"/>
      </dsp:txXfrm>
    </dsp:sp>
    <dsp:sp modelId="{2B09B8ED-D49B-4D67-8478-83F5E52EC962}">
      <dsp:nvSpPr>
        <dsp:cNvPr id="0" name=""/>
        <dsp:cNvSpPr/>
      </dsp:nvSpPr>
      <dsp:spPr>
        <a:xfrm>
          <a:off x="387165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B4AEC9-3F91-4C23-B176-53B71EF30267}">
      <dsp:nvSpPr>
        <dsp:cNvPr id="0" name=""/>
        <dsp:cNvSpPr/>
      </dsp:nvSpPr>
      <dsp:spPr>
        <a:xfrm>
          <a:off x="4854843" y="0"/>
          <a:ext cx="122522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Monitor</a:t>
          </a:r>
        </a:p>
      </dsp:txBody>
      <dsp:txXfrm>
        <a:off x="4854843" y="0"/>
        <a:ext cx="1225222" cy="461356"/>
      </dsp:txXfrm>
    </dsp:sp>
    <dsp:sp modelId="{AFCE7274-3302-4A1F-9FDD-CC3E4CA8525A}">
      <dsp:nvSpPr>
        <dsp:cNvPr id="0" name=""/>
        <dsp:cNvSpPr/>
      </dsp:nvSpPr>
      <dsp:spPr>
        <a:xfrm>
          <a:off x="5409784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B0A92-E992-4623-AB71-9398DC8A4D30}">
      <dsp:nvSpPr>
        <dsp:cNvPr id="0" name=""/>
        <dsp:cNvSpPr/>
      </dsp:nvSpPr>
      <dsp:spPr>
        <a:xfrm>
          <a:off x="6128500" y="692034"/>
          <a:ext cx="96870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Download / use Pawsey file system</a:t>
          </a:r>
        </a:p>
      </dsp:txBody>
      <dsp:txXfrm>
        <a:off x="6128500" y="692034"/>
        <a:ext cx="968700" cy="461356"/>
      </dsp:txXfrm>
    </dsp:sp>
    <dsp:sp modelId="{2297420F-3D27-4174-A41C-D3AD3ED817E2}">
      <dsp:nvSpPr>
        <dsp:cNvPr id="0" name=""/>
        <dsp:cNvSpPr/>
      </dsp:nvSpPr>
      <dsp:spPr>
        <a:xfrm>
          <a:off x="655518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905" y="0"/>
          <a:ext cx="1864973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Get a CLI client</a:t>
          </a:r>
        </a:p>
      </dsp:txBody>
      <dsp:txXfrm>
        <a:off x="905" y="0"/>
        <a:ext cx="1864973" cy="461356"/>
      </dsp:txXfrm>
    </dsp:sp>
    <dsp:sp modelId="{4DC6114F-1788-456C-BAF8-9E5D30A94A3D}">
      <dsp:nvSpPr>
        <dsp:cNvPr id="0" name=""/>
        <dsp:cNvSpPr/>
      </dsp:nvSpPr>
      <dsp:spPr>
        <a:xfrm>
          <a:off x="875723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B5A3A-E763-4E12-A040-7A3DF21A344A}">
      <dsp:nvSpPr>
        <dsp:cNvPr id="0" name=""/>
        <dsp:cNvSpPr/>
      </dsp:nvSpPr>
      <dsp:spPr>
        <a:xfrm>
          <a:off x="1915700" y="692034"/>
          <a:ext cx="996427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Get API Key</a:t>
          </a:r>
        </a:p>
      </dsp:txBody>
      <dsp:txXfrm>
        <a:off x="1915700" y="692034"/>
        <a:ext cx="996427" cy="461356"/>
      </dsp:txXfrm>
    </dsp:sp>
    <dsp:sp modelId="{C3C9DC44-7766-417F-88AA-C60337C6A858}">
      <dsp:nvSpPr>
        <dsp:cNvPr id="0" name=""/>
        <dsp:cNvSpPr/>
      </dsp:nvSpPr>
      <dsp:spPr>
        <a:xfrm>
          <a:off x="235624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C48B2-3145-478C-A993-C63CC7702DFB}">
      <dsp:nvSpPr>
        <dsp:cNvPr id="0" name=""/>
        <dsp:cNvSpPr/>
      </dsp:nvSpPr>
      <dsp:spPr>
        <a:xfrm>
          <a:off x="2961949" y="0"/>
          <a:ext cx="996427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Search and get csv of </a:t>
          </a:r>
          <a:r>
            <a:rPr lang="en-AU" sz="800" kern="1200" dirty="0" err="1"/>
            <a:t>obs</a:t>
          </a:r>
          <a:endParaRPr lang="en-AU" sz="800" kern="1200" dirty="0"/>
        </a:p>
      </dsp:txBody>
      <dsp:txXfrm>
        <a:off x="2961949" y="0"/>
        <a:ext cx="996427" cy="461356"/>
      </dsp:txXfrm>
    </dsp:sp>
    <dsp:sp modelId="{134B0435-3F4B-4716-8665-51AB6E2B7EFB}">
      <dsp:nvSpPr>
        <dsp:cNvPr id="0" name=""/>
        <dsp:cNvSpPr/>
      </dsp:nvSpPr>
      <dsp:spPr>
        <a:xfrm>
          <a:off x="3402494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412CD-30D1-4C68-8FFB-B617A53611EA}">
      <dsp:nvSpPr>
        <dsp:cNvPr id="0" name=""/>
        <dsp:cNvSpPr/>
      </dsp:nvSpPr>
      <dsp:spPr>
        <a:xfrm>
          <a:off x="4008198" y="692034"/>
          <a:ext cx="996427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Submit jobs</a:t>
          </a:r>
        </a:p>
      </dsp:txBody>
      <dsp:txXfrm>
        <a:off x="4008198" y="692034"/>
        <a:ext cx="996427" cy="461356"/>
      </dsp:txXfrm>
    </dsp:sp>
    <dsp:sp modelId="{3A4D6E6E-18F9-4AD4-9D8D-A25E426BE163}">
      <dsp:nvSpPr>
        <dsp:cNvPr id="0" name=""/>
        <dsp:cNvSpPr/>
      </dsp:nvSpPr>
      <dsp:spPr>
        <a:xfrm>
          <a:off x="444874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8623E9-0656-445B-ACE8-4213A823C21F}">
      <dsp:nvSpPr>
        <dsp:cNvPr id="0" name=""/>
        <dsp:cNvSpPr/>
      </dsp:nvSpPr>
      <dsp:spPr>
        <a:xfrm>
          <a:off x="5054447" y="0"/>
          <a:ext cx="996427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Monitor</a:t>
          </a:r>
        </a:p>
      </dsp:txBody>
      <dsp:txXfrm>
        <a:off x="5054447" y="0"/>
        <a:ext cx="996427" cy="461356"/>
      </dsp:txXfrm>
    </dsp:sp>
    <dsp:sp modelId="{1CE37D62-6779-48E7-A3A1-00CCFE33E1D7}">
      <dsp:nvSpPr>
        <dsp:cNvPr id="0" name=""/>
        <dsp:cNvSpPr/>
      </dsp:nvSpPr>
      <dsp:spPr>
        <a:xfrm>
          <a:off x="549499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19CF3-AA6A-421C-BF2F-A20FE2980968}">
      <dsp:nvSpPr>
        <dsp:cNvPr id="0" name=""/>
        <dsp:cNvSpPr/>
      </dsp:nvSpPr>
      <dsp:spPr>
        <a:xfrm>
          <a:off x="6100696" y="692034"/>
          <a:ext cx="996427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Download / use Pawsey file system</a:t>
          </a:r>
        </a:p>
      </dsp:txBody>
      <dsp:txXfrm>
        <a:off x="6100696" y="692034"/>
        <a:ext cx="996427" cy="461356"/>
      </dsp:txXfrm>
    </dsp:sp>
    <dsp:sp modelId="{BF0F21D4-8E3D-42F9-B7F1-C7AEE37ACCFF}">
      <dsp:nvSpPr>
        <dsp:cNvPr id="0" name=""/>
        <dsp:cNvSpPr/>
      </dsp:nvSpPr>
      <dsp:spPr>
        <a:xfrm>
          <a:off x="654124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213" y="0"/>
          <a:ext cx="1613607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 CLI client</a:t>
          </a:r>
        </a:p>
      </dsp:txBody>
      <dsp:txXfrm>
        <a:off x="213" y="0"/>
        <a:ext cx="1613607" cy="461356"/>
      </dsp:txXfrm>
    </dsp:sp>
    <dsp:sp modelId="{4DC6114F-1788-456C-BAF8-9E5D30A94A3D}">
      <dsp:nvSpPr>
        <dsp:cNvPr id="0" name=""/>
        <dsp:cNvSpPr/>
      </dsp:nvSpPr>
      <dsp:spPr>
        <a:xfrm>
          <a:off x="749347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B5A3A-E763-4E12-A040-7A3DF21A344A}">
      <dsp:nvSpPr>
        <dsp:cNvPr id="0" name=""/>
        <dsp:cNvSpPr/>
      </dsp:nvSpPr>
      <dsp:spPr>
        <a:xfrm>
          <a:off x="1656927" y="692034"/>
          <a:ext cx="1819957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Get API Key</a:t>
          </a:r>
        </a:p>
      </dsp:txBody>
      <dsp:txXfrm>
        <a:off x="1656927" y="692034"/>
        <a:ext cx="1819957" cy="461356"/>
      </dsp:txXfrm>
    </dsp:sp>
    <dsp:sp modelId="{C3C9DC44-7766-417F-88AA-C60337C6A858}">
      <dsp:nvSpPr>
        <dsp:cNvPr id="0" name=""/>
        <dsp:cNvSpPr/>
      </dsp:nvSpPr>
      <dsp:spPr>
        <a:xfrm>
          <a:off x="2509236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C48B2-3145-478C-A993-C63CC7702DFB}">
      <dsp:nvSpPr>
        <dsp:cNvPr id="0" name=""/>
        <dsp:cNvSpPr/>
      </dsp:nvSpPr>
      <dsp:spPr>
        <a:xfrm>
          <a:off x="3519991" y="0"/>
          <a:ext cx="862126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Search and get csv of </a:t>
          </a:r>
          <a:r>
            <a:rPr lang="en-AU" sz="800" kern="1200" dirty="0" err="1"/>
            <a:t>obs</a:t>
          </a:r>
          <a:endParaRPr lang="en-AU" sz="800" kern="1200" dirty="0"/>
        </a:p>
      </dsp:txBody>
      <dsp:txXfrm>
        <a:off x="3519991" y="0"/>
        <a:ext cx="862126" cy="461356"/>
      </dsp:txXfrm>
    </dsp:sp>
    <dsp:sp modelId="{134B0435-3F4B-4716-8665-51AB6E2B7EFB}">
      <dsp:nvSpPr>
        <dsp:cNvPr id="0" name=""/>
        <dsp:cNvSpPr/>
      </dsp:nvSpPr>
      <dsp:spPr>
        <a:xfrm>
          <a:off x="389338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412CD-30D1-4C68-8FFB-B617A53611EA}">
      <dsp:nvSpPr>
        <dsp:cNvPr id="0" name=""/>
        <dsp:cNvSpPr/>
      </dsp:nvSpPr>
      <dsp:spPr>
        <a:xfrm>
          <a:off x="4425224" y="692034"/>
          <a:ext cx="862126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Submit jobs</a:t>
          </a:r>
        </a:p>
      </dsp:txBody>
      <dsp:txXfrm>
        <a:off x="4425224" y="692034"/>
        <a:ext cx="862126" cy="461356"/>
      </dsp:txXfrm>
    </dsp:sp>
    <dsp:sp modelId="{3A4D6E6E-18F9-4AD4-9D8D-A25E426BE163}">
      <dsp:nvSpPr>
        <dsp:cNvPr id="0" name=""/>
        <dsp:cNvSpPr/>
      </dsp:nvSpPr>
      <dsp:spPr>
        <a:xfrm>
          <a:off x="4798617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8623E9-0656-445B-ACE8-4213A823C21F}">
      <dsp:nvSpPr>
        <dsp:cNvPr id="0" name=""/>
        <dsp:cNvSpPr/>
      </dsp:nvSpPr>
      <dsp:spPr>
        <a:xfrm>
          <a:off x="5330457" y="0"/>
          <a:ext cx="862126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Monitor</a:t>
          </a:r>
        </a:p>
      </dsp:txBody>
      <dsp:txXfrm>
        <a:off x="5330457" y="0"/>
        <a:ext cx="862126" cy="461356"/>
      </dsp:txXfrm>
    </dsp:sp>
    <dsp:sp modelId="{1CE37D62-6779-48E7-A3A1-00CCFE33E1D7}">
      <dsp:nvSpPr>
        <dsp:cNvPr id="0" name=""/>
        <dsp:cNvSpPr/>
      </dsp:nvSpPr>
      <dsp:spPr>
        <a:xfrm>
          <a:off x="570385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19CF3-AA6A-421C-BF2F-A20FE2980968}">
      <dsp:nvSpPr>
        <dsp:cNvPr id="0" name=""/>
        <dsp:cNvSpPr/>
      </dsp:nvSpPr>
      <dsp:spPr>
        <a:xfrm>
          <a:off x="6235689" y="692034"/>
          <a:ext cx="862126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Download / use Pawsey file system</a:t>
          </a:r>
        </a:p>
      </dsp:txBody>
      <dsp:txXfrm>
        <a:off x="6235689" y="692034"/>
        <a:ext cx="862126" cy="461356"/>
      </dsp:txXfrm>
    </dsp:sp>
    <dsp:sp modelId="{BF0F21D4-8E3D-42F9-B7F1-C7AEE37ACCFF}">
      <dsp:nvSpPr>
        <dsp:cNvPr id="0" name=""/>
        <dsp:cNvSpPr/>
      </dsp:nvSpPr>
      <dsp:spPr>
        <a:xfrm>
          <a:off x="6609083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1038" y="0"/>
          <a:ext cx="128764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 CLI client</a:t>
          </a:r>
        </a:p>
      </dsp:txBody>
      <dsp:txXfrm>
        <a:off x="1038" y="0"/>
        <a:ext cx="1287642" cy="461356"/>
      </dsp:txXfrm>
    </dsp:sp>
    <dsp:sp modelId="{4DC6114F-1788-456C-BAF8-9E5D30A94A3D}">
      <dsp:nvSpPr>
        <dsp:cNvPr id="0" name=""/>
        <dsp:cNvSpPr/>
      </dsp:nvSpPr>
      <dsp:spPr>
        <a:xfrm>
          <a:off x="58719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B5A3A-E763-4E12-A040-7A3DF21A344A}">
      <dsp:nvSpPr>
        <dsp:cNvPr id="0" name=""/>
        <dsp:cNvSpPr/>
      </dsp:nvSpPr>
      <dsp:spPr>
        <a:xfrm>
          <a:off x="1323080" y="692034"/>
          <a:ext cx="1452307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API Key</a:t>
          </a:r>
        </a:p>
      </dsp:txBody>
      <dsp:txXfrm>
        <a:off x="1323080" y="692034"/>
        <a:ext cx="1452307" cy="461356"/>
      </dsp:txXfrm>
    </dsp:sp>
    <dsp:sp modelId="{C3C9DC44-7766-417F-88AA-C60337C6A858}">
      <dsp:nvSpPr>
        <dsp:cNvPr id="0" name=""/>
        <dsp:cNvSpPr/>
      </dsp:nvSpPr>
      <dsp:spPr>
        <a:xfrm>
          <a:off x="1991564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C48B2-3145-478C-A993-C63CC7702DFB}">
      <dsp:nvSpPr>
        <dsp:cNvPr id="0" name=""/>
        <dsp:cNvSpPr/>
      </dsp:nvSpPr>
      <dsp:spPr>
        <a:xfrm>
          <a:off x="2809786" y="0"/>
          <a:ext cx="2120104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Get csv of </a:t>
          </a:r>
          <a:r>
            <a:rPr lang="en-AU" sz="1800" b="1" kern="1200" dirty="0" err="1"/>
            <a:t>obs</a:t>
          </a:r>
          <a:endParaRPr lang="en-AU" sz="1800" b="1" kern="1200" dirty="0"/>
        </a:p>
      </dsp:txBody>
      <dsp:txXfrm>
        <a:off x="2809786" y="0"/>
        <a:ext cx="2120104" cy="461356"/>
      </dsp:txXfrm>
    </dsp:sp>
    <dsp:sp modelId="{134B0435-3F4B-4716-8665-51AB6E2B7EFB}">
      <dsp:nvSpPr>
        <dsp:cNvPr id="0" name=""/>
        <dsp:cNvSpPr/>
      </dsp:nvSpPr>
      <dsp:spPr>
        <a:xfrm>
          <a:off x="3812169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412CD-30D1-4C68-8FFB-B617A53611EA}">
      <dsp:nvSpPr>
        <dsp:cNvPr id="0" name=""/>
        <dsp:cNvSpPr/>
      </dsp:nvSpPr>
      <dsp:spPr>
        <a:xfrm>
          <a:off x="4964289" y="692034"/>
          <a:ext cx="687968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Submit jobs</a:t>
          </a:r>
        </a:p>
      </dsp:txBody>
      <dsp:txXfrm>
        <a:off x="4964289" y="692034"/>
        <a:ext cx="687968" cy="461356"/>
      </dsp:txXfrm>
    </dsp:sp>
    <dsp:sp modelId="{3A4D6E6E-18F9-4AD4-9D8D-A25E426BE163}">
      <dsp:nvSpPr>
        <dsp:cNvPr id="0" name=""/>
        <dsp:cNvSpPr/>
      </dsp:nvSpPr>
      <dsp:spPr>
        <a:xfrm>
          <a:off x="5250604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8623E9-0656-445B-ACE8-4213A823C21F}">
      <dsp:nvSpPr>
        <dsp:cNvPr id="0" name=""/>
        <dsp:cNvSpPr/>
      </dsp:nvSpPr>
      <dsp:spPr>
        <a:xfrm>
          <a:off x="5686656" y="0"/>
          <a:ext cx="687968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Monitor</a:t>
          </a:r>
        </a:p>
      </dsp:txBody>
      <dsp:txXfrm>
        <a:off x="5686656" y="0"/>
        <a:ext cx="687968" cy="461356"/>
      </dsp:txXfrm>
    </dsp:sp>
    <dsp:sp modelId="{1CE37D62-6779-48E7-A3A1-00CCFE33E1D7}">
      <dsp:nvSpPr>
        <dsp:cNvPr id="0" name=""/>
        <dsp:cNvSpPr/>
      </dsp:nvSpPr>
      <dsp:spPr>
        <a:xfrm>
          <a:off x="597297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19CF3-AA6A-421C-BF2F-A20FE2980968}">
      <dsp:nvSpPr>
        <dsp:cNvPr id="0" name=""/>
        <dsp:cNvSpPr/>
      </dsp:nvSpPr>
      <dsp:spPr>
        <a:xfrm>
          <a:off x="6409022" y="692034"/>
          <a:ext cx="687968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Download / use Pawsey file system</a:t>
          </a:r>
        </a:p>
      </dsp:txBody>
      <dsp:txXfrm>
        <a:off x="6409022" y="692034"/>
        <a:ext cx="687968" cy="461356"/>
      </dsp:txXfrm>
    </dsp:sp>
    <dsp:sp modelId="{BF0F21D4-8E3D-42F9-B7F1-C7AEE37ACCFF}">
      <dsp:nvSpPr>
        <dsp:cNvPr id="0" name=""/>
        <dsp:cNvSpPr/>
      </dsp:nvSpPr>
      <dsp:spPr>
        <a:xfrm>
          <a:off x="6695337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2425" y="0"/>
          <a:ext cx="1444949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 CLI client</a:t>
          </a:r>
        </a:p>
      </dsp:txBody>
      <dsp:txXfrm>
        <a:off x="2425" y="0"/>
        <a:ext cx="1444949" cy="461356"/>
      </dsp:txXfrm>
    </dsp:sp>
    <dsp:sp modelId="{4DC6114F-1788-456C-BAF8-9E5D30A94A3D}">
      <dsp:nvSpPr>
        <dsp:cNvPr id="0" name=""/>
        <dsp:cNvSpPr/>
      </dsp:nvSpPr>
      <dsp:spPr>
        <a:xfrm>
          <a:off x="66723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B5A3A-E763-4E12-A040-7A3DF21A344A}">
      <dsp:nvSpPr>
        <dsp:cNvPr id="0" name=""/>
        <dsp:cNvSpPr/>
      </dsp:nvSpPr>
      <dsp:spPr>
        <a:xfrm>
          <a:off x="1485975" y="692034"/>
          <a:ext cx="1068483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API Key</a:t>
          </a:r>
        </a:p>
      </dsp:txBody>
      <dsp:txXfrm>
        <a:off x="1485975" y="692034"/>
        <a:ext cx="1068483" cy="461356"/>
      </dsp:txXfrm>
    </dsp:sp>
    <dsp:sp modelId="{C3C9DC44-7766-417F-88AA-C60337C6A858}">
      <dsp:nvSpPr>
        <dsp:cNvPr id="0" name=""/>
        <dsp:cNvSpPr/>
      </dsp:nvSpPr>
      <dsp:spPr>
        <a:xfrm>
          <a:off x="1962547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C48B2-3145-478C-A993-C63CC7702DFB}">
      <dsp:nvSpPr>
        <dsp:cNvPr id="0" name=""/>
        <dsp:cNvSpPr/>
      </dsp:nvSpPr>
      <dsp:spPr>
        <a:xfrm>
          <a:off x="2593060" y="0"/>
          <a:ext cx="1376039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csv of </a:t>
          </a:r>
          <a:r>
            <a:rPr lang="en-AU" sz="1000" b="0" kern="1200" dirty="0" err="1"/>
            <a:t>obs</a:t>
          </a:r>
          <a:endParaRPr lang="en-AU" sz="1000" b="0" kern="1200" dirty="0"/>
        </a:p>
      </dsp:txBody>
      <dsp:txXfrm>
        <a:off x="2593060" y="0"/>
        <a:ext cx="1376039" cy="461356"/>
      </dsp:txXfrm>
    </dsp:sp>
    <dsp:sp modelId="{134B0435-3F4B-4716-8665-51AB6E2B7EFB}">
      <dsp:nvSpPr>
        <dsp:cNvPr id="0" name=""/>
        <dsp:cNvSpPr/>
      </dsp:nvSpPr>
      <dsp:spPr>
        <a:xfrm>
          <a:off x="322341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412CD-30D1-4C68-8FFB-B617A53611EA}">
      <dsp:nvSpPr>
        <dsp:cNvPr id="0" name=""/>
        <dsp:cNvSpPr/>
      </dsp:nvSpPr>
      <dsp:spPr>
        <a:xfrm>
          <a:off x="4007699" y="692034"/>
          <a:ext cx="1466673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Submit jobs</a:t>
          </a:r>
        </a:p>
      </dsp:txBody>
      <dsp:txXfrm>
        <a:off x="4007699" y="692034"/>
        <a:ext cx="1466673" cy="461356"/>
      </dsp:txXfrm>
    </dsp:sp>
    <dsp:sp modelId="{3A4D6E6E-18F9-4AD4-9D8D-A25E426BE163}">
      <dsp:nvSpPr>
        <dsp:cNvPr id="0" name=""/>
        <dsp:cNvSpPr/>
      </dsp:nvSpPr>
      <dsp:spPr>
        <a:xfrm>
          <a:off x="4683367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8623E9-0656-445B-ACE8-4213A823C21F}">
      <dsp:nvSpPr>
        <dsp:cNvPr id="0" name=""/>
        <dsp:cNvSpPr/>
      </dsp:nvSpPr>
      <dsp:spPr>
        <a:xfrm>
          <a:off x="5512974" y="0"/>
          <a:ext cx="772014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Monitor</a:t>
          </a:r>
        </a:p>
      </dsp:txBody>
      <dsp:txXfrm>
        <a:off x="5512974" y="0"/>
        <a:ext cx="772014" cy="461356"/>
      </dsp:txXfrm>
    </dsp:sp>
    <dsp:sp modelId="{1CE37D62-6779-48E7-A3A1-00CCFE33E1D7}">
      <dsp:nvSpPr>
        <dsp:cNvPr id="0" name=""/>
        <dsp:cNvSpPr/>
      </dsp:nvSpPr>
      <dsp:spPr>
        <a:xfrm>
          <a:off x="584131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19CF3-AA6A-421C-BF2F-A20FE2980968}">
      <dsp:nvSpPr>
        <dsp:cNvPr id="0" name=""/>
        <dsp:cNvSpPr/>
      </dsp:nvSpPr>
      <dsp:spPr>
        <a:xfrm>
          <a:off x="6323589" y="692034"/>
          <a:ext cx="772014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Download / use Pawsey file system</a:t>
          </a:r>
        </a:p>
      </dsp:txBody>
      <dsp:txXfrm>
        <a:off x="6323589" y="692034"/>
        <a:ext cx="772014" cy="461356"/>
      </dsp:txXfrm>
    </dsp:sp>
    <dsp:sp modelId="{BF0F21D4-8E3D-42F9-B7F1-C7AEE37ACCFF}">
      <dsp:nvSpPr>
        <dsp:cNvPr id="0" name=""/>
        <dsp:cNvSpPr/>
      </dsp:nvSpPr>
      <dsp:spPr>
        <a:xfrm>
          <a:off x="6651927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2199" y="0"/>
          <a:ext cx="1527656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 CLI client</a:t>
          </a:r>
        </a:p>
      </dsp:txBody>
      <dsp:txXfrm>
        <a:off x="2199" y="0"/>
        <a:ext cx="1527656" cy="461356"/>
      </dsp:txXfrm>
    </dsp:sp>
    <dsp:sp modelId="{4DC6114F-1788-456C-BAF8-9E5D30A94A3D}">
      <dsp:nvSpPr>
        <dsp:cNvPr id="0" name=""/>
        <dsp:cNvSpPr/>
      </dsp:nvSpPr>
      <dsp:spPr>
        <a:xfrm>
          <a:off x="70835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B5A3A-E763-4E12-A040-7A3DF21A344A}">
      <dsp:nvSpPr>
        <dsp:cNvPr id="0" name=""/>
        <dsp:cNvSpPr/>
      </dsp:nvSpPr>
      <dsp:spPr>
        <a:xfrm>
          <a:off x="1570666" y="692034"/>
          <a:ext cx="112964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API Key</a:t>
          </a:r>
        </a:p>
      </dsp:txBody>
      <dsp:txXfrm>
        <a:off x="1570666" y="692034"/>
        <a:ext cx="1129642" cy="461356"/>
      </dsp:txXfrm>
    </dsp:sp>
    <dsp:sp modelId="{C3C9DC44-7766-417F-88AA-C60337C6A858}">
      <dsp:nvSpPr>
        <dsp:cNvPr id="0" name=""/>
        <dsp:cNvSpPr/>
      </dsp:nvSpPr>
      <dsp:spPr>
        <a:xfrm>
          <a:off x="207781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C48B2-3145-478C-A993-C63CC7702DFB}">
      <dsp:nvSpPr>
        <dsp:cNvPr id="0" name=""/>
        <dsp:cNvSpPr/>
      </dsp:nvSpPr>
      <dsp:spPr>
        <a:xfrm>
          <a:off x="2741119" y="0"/>
          <a:ext cx="145480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csv of </a:t>
          </a:r>
          <a:r>
            <a:rPr lang="en-AU" sz="1000" b="0" kern="1200" dirty="0" err="1"/>
            <a:t>obs</a:t>
          </a:r>
          <a:endParaRPr lang="en-AU" sz="1000" b="0" kern="1200" dirty="0"/>
        </a:p>
      </dsp:txBody>
      <dsp:txXfrm>
        <a:off x="2741119" y="0"/>
        <a:ext cx="1454802" cy="461356"/>
      </dsp:txXfrm>
    </dsp:sp>
    <dsp:sp modelId="{134B0435-3F4B-4716-8665-51AB6E2B7EFB}">
      <dsp:nvSpPr>
        <dsp:cNvPr id="0" name=""/>
        <dsp:cNvSpPr/>
      </dsp:nvSpPr>
      <dsp:spPr>
        <a:xfrm>
          <a:off x="341085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412CD-30D1-4C68-8FFB-B617A53611EA}">
      <dsp:nvSpPr>
        <dsp:cNvPr id="0" name=""/>
        <dsp:cNvSpPr/>
      </dsp:nvSpPr>
      <dsp:spPr>
        <a:xfrm>
          <a:off x="4236732" y="692034"/>
          <a:ext cx="82084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Submit jobs</a:t>
          </a:r>
        </a:p>
      </dsp:txBody>
      <dsp:txXfrm>
        <a:off x="4236732" y="692034"/>
        <a:ext cx="820840" cy="461356"/>
      </dsp:txXfrm>
    </dsp:sp>
    <dsp:sp modelId="{3A4D6E6E-18F9-4AD4-9D8D-A25E426BE163}">
      <dsp:nvSpPr>
        <dsp:cNvPr id="0" name=""/>
        <dsp:cNvSpPr/>
      </dsp:nvSpPr>
      <dsp:spPr>
        <a:xfrm>
          <a:off x="458948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8623E9-0656-445B-ACE8-4213A823C21F}">
      <dsp:nvSpPr>
        <dsp:cNvPr id="0" name=""/>
        <dsp:cNvSpPr/>
      </dsp:nvSpPr>
      <dsp:spPr>
        <a:xfrm>
          <a:off x="5098382" y="0"/>
          <a:ext cx="1140433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Monitor</a:t>
          </a:r>
        </a:p>
      </dsp:txBody>
      <dsp:txXfrm>
        <a:off x="5098382" y="0"/>
        <a:ext cx="1140433" cy="461356"/>
      </dsp:txXfrm>
    </dsp:sp>
    <dsp:sp modelId="{1CE37D62-6779-48E7-A3A1-00CCFE33E1D7}">
      <dsp:nvSpPr>
        <dsp:cNvPr id="0" name=""/>
        <dsp:cNvSpPr/>
      </dsp:nvSpPr>
      <dsp:spPr>
        <a:xfrm>
          <a:off x="5610929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19CF3-AA6A-421C-BF2F-A20FE2980968}">
      <dsp:nvSpPr>
        <dsp:cNvPr id="0" name=""/>
        <dsp:cNvSpPr/>
      </dsp:nvSpPr>
      <dsp:spPr>
        <a:xfrm>
          <a:off x="6279625" y="692034"/>
          <a:ext cx="816204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Download / use Pawsey file system</a:t>
          </a:r>
        </a:p>
      </dsp:txBody>
      <dsp:txXfrm>
        <a:off x="6279625" y="692034"/>
        <a:ext cx="816204" cy="461356"/>
      </dsp:txXfrm>
    </dsp:sp>
    <dsp:sp modelId="{BF0F21D4-8E3D-42F9-B7F1-C7AEE37ACCFF}">
      <dsp:nvSpPr>
        <dsp:cNvPr id="0" name=""/>
        <dsp:cNvSpPr/>
      </dsp:nvSpPr>
      <dsp:spPr>
        <a:xfrm>
          <a:off x="663005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2425" y="0"/>
          <a:ext cx="1444949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 CLI client</a:t>
          </a:r>
        </a:p>
      </dsp:txBody>
      <dsp:txXfrm>
        <a:off x="2425" y="0"/>
        <a:ext cx="1444949" cy="461356"/>
      </dsp:txXfrm>
    </dsp:sp>
    <dsp:sp modelId="{4DC6114F-1788-456C-BAF8-9E5D30A94A3D}">
      <dsp:nvSpPr>
        <dsp:cNvPr id="0" name=""/>
        <dsp:cNvSpPr/>
      </dsp:nvSpPr>
      <dsp:spPr>
        <a:xfrm>
          <a:off x="66723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B5A3A-E763-4E12-A040-7A3DF21A344A}">
      <dsp:nvSpPr>
        <dsp:cNvPr id="0" name=""/>
        <dsp:cNvSpPr/>
      </dsp:nvSpPr>
      <dsp:spPr>
        <a:xfrm>
          <a:off x="1485975" y="692034"/>
          <a:ext cx="1068483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API Key</a:t>
          </a:r>
        </a:p>
      </dsp:txBody>
      <dsp:txXfrm>
        <a:off x="1485975" y="692034"/>
        <a:ext cx="1068483" cy="461356"/>
      </dsp:txXfrm>
    </dsp:sp>
    <dsp:sp modelId="{C3C9DC44-7766-417F-88AA-C60337C6A858}">
      <dsp:nvSpPr>
        <dsp:cNvPr id="0" name=""/>
        <dsp:cNvSpPr/>
      </dsp:nvSpPr>
      <dsp:spPr>
        <a:xfrm>
          <a:off x="1962547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C48B2-3145-478C-A993-C63CC7702DFB}">
      <dsp:nvSpPr>
        <dsp:cNvPr id="0" name=""/>
        <dsp:cNvSpPr/>
      </dsp:nvSpPr>
      <dsp:spPr>
        <a:xfrm>
          <a:off x="2593060" y="0"/>
          <a:ext cx="1376039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csv of </a:t>
          </a:r>
          <a:r>
            <a:rPr lang="en-AU" sz="1000" b="0" kern="1200" dirty="0" err="1"/>
            <a:t>obs</a:t>
          </a:r>
          <a:endParaRPr lang="en-AU" sz="1000" b="0" kern="1200" dirty="0"/>
        </a:p>
      </dsp:txBody>
      <dsp:txXfrm>
        <a:off x="2593060" y="0"/>
        <a:ext cx="1376039" cy="461356"/>
      </dsp:txXfrm>
    </dsp:sp>
    <dsp:sp modelId="{134B0435-3F4B-4716-8665-51AB6E2B7EFB}">
      <dsp:nvSpPr>
        <dsp:cNvPr id="0" name=""/>
        <dsp:cNvSpPr/>
      </dsp:nvSpPr>
      <dsp:spPr>
        <a:xfrm>
          <a:off x="322341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412CD-30D1-4C68-8FFB-B617A53611EA}">
      <dsp:nvSpPr>
        <dsp:cNvPr id="0" name=""/>
        <dsp:cNvSpPr/>
      </dsp:nvSpPr>
      <dsp:spPr>
        <a:xfrm>
          <a:off x="4007699" y="692034"/>
          <a:ext cx="1466673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Submit jobs</a:t>
          </a:r>
        </a:p>
      </dsp:txBody>
      <dsp:txXfrm>
        <a:off x="4007699" y="692034"/>
        <a:ext cx="1466673" cy="461356"/>
      </dsp:txXfrm>
    </dsp:sp>
    <dsp:sp modelId="{3A4D6E6E-18F9-4AD4-9D8D-A25E426BE163}">
      <dsp:nvSpPr>
        <dsp:cNvPr id="0" name=""/>
        <dsp:cNvSpPr/>
      </dsp:nvSpPr>
      <dsp:spPr>
        <a:xfrm>
          <a:off x="4683367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8623E9-0656-445B-ACE8-4213A823C21F}">
      <dsp:nvSpPr>
        <dsp:cNvPr id="0" name=""/>
        <dsp:cNvSpPr/>
      </dsp:nvSpPr>
      <dsp:spPr>
        <a:xfrm>
          <a:off x="5512974" y="0"/>
          <a:ext cx="772014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Monitor</a:t>
          </a:r>
        </a:p>
      </dsp:txBody>
      <dsp:txXfrm>
        <a:off x="5512974" y="0"/>
        <a:ext cx="772014" cy="461356"/>
      </dsp:txXfrm>
    </dsp:sp>
    <dsp:sp modelId="{1CE37D62-6779-48E7-A3A1-00CCFE33E1D7}">
      <dsp:nvSpPr>
        <dsp:cNvPr id="0" name=""/>
        <dsp:cNvSpPr/>
      </dsp:nvSpPr>
      <dsp:spPr>
        <a:xfrm>
          <a:off x="584131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19CF3-AA6A-421C-BF2F-A20FE2980968}">
      <dsp:nvSpPr>
        <dsp:cNvPr id="0" name=""/>
        <dsp:cNvSpPr/>
      </dsp:nvSpPr>
      <dsp:spPr>
        <a:xfrm>
          <a:off x="6323589" y="692034"/>
          <a:ext cx="772014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Download / use Pawsey file system</a:t>
          </a:r>
        </a:p>
      </dsp:txBody>
      <dsp:txXfrm>
        <a:off x="6323589" y="692034"/>
        <a:ext cx="772014" cy="461356"/>
      </dsp:txXfrm>
    </dsp:sp>
    <dsp:sp modelId="{BF0F21D4-8E3D-42F9-B7F1-C7AEE37ACCFF}">
      <dsp:nvSpPr>
        <dsp:cNvPr id="0" name=""/>
        <dsp:cNvSpPr/>
      </dsp:nvSpPr>
      <dsp:spPr>
        <a:xfrm>
          <a:off x="6651927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2863" y="0"/>
          <a:ext cx="1529278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 CLI client</a:t>
          </a:r>
        </a:p>
      </dsp:txBody>
      <dsp:txXfrm>
        <a:off x="2863" y="0"/>
        <a:ext cx="1529278" cy="461356"/>
      </dsp:txXfrm>
    </dsp:sp>
    <dsp:sp modelId="{4DC6114F-1788-456C-BAF8-9E5D30A94A3D}">
      <dsp:nvSpPr>
        <dsp:cNvPr id="0" name=""/>
        <dsp:cNvSpPr/>
      </dsp:nvSpPr>
      <dsp:spPr>
        <a:xfrm>
          <a:off x="70983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B5A3A-E763-4E12-A040-7A3DF21A344A}">
      <dsp:nvSpPr>
        <dsp:cNvPr id="0" name=""/>
        <dsp:cNvSpPr/>
      </dsp:nvSpPr>
      <dsp:spPr>
        <a:xfrm>
          <a:off x="1572995" y="692034"/>
          <a:ext cx="113084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API Key</a:t>
          </a:r>
        </a:p>
      </dsp:txBody>
      <dsp:txXfrm>
        <a:off x="1572995" y="692034"/>
        <a:ext cx="1130842" cy="461356"/>
      </dsp:txXfrm>
    </dsp:sp>
    <dsp:sp modelId="{C3C9DC44-7766-417F-88AA-C60337C6A858}">
      <dsp:nvSpPr>
        <dsp:cNvPr id="0" name=""/>
        <dsp:cNvSpPr/>
      </dsp:nvSpPr>
      <dsp:spPr>
        <a:xfrm>
          <a:off x="2080746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C48B2-3145-478C-A993-C63CC7702DFB}">
      <dsp:nvSpPr>
        <dsp:cNvPr id="0" name=""/>
        <dsp:cNvSpPr/>
      </dsp:nvSpPr>
      <dsp:spPr>
        <a:xfrm>
          <a:off x="2744690" y="0"/>
          <a:ext cx="1456346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Get csv of </a:t>
          </a:r>
          <a:r>
            <a:rPr lang="en-AU" sz="1000" b="0" kern="1200" dirty="0" err="1"/>
            <a:t>obs</a:t>
          </a:r>
          <a:endParaRPr lang="en-AU" sz="1000" b="0" kern="1200" dirty="0"/>
        </a:p>
      </dsp:txBody>
      <dsp:txXfrm>
        <a:off x="2744690" y="0"/>
        <a:ext cx="1456346" cy="461356"/>
      </dsp:txXfrm>
    </dsp:sp>
    <dsp:sp modelId="{134B0435-3F4B-4716-8665-51AB6E2B7EFB}">
      <dsp:nvSpPr>
        <dsp:cNvPr id="0" name=""/>
        <dsp:cNvSpPr/>
      </dsp:nvSpPr>
      <dsp:spPr>
        <a:xfrm>
          <a:off x="3415194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412CD-30D1-4C68-8FFB-B617A53611EA}">
      <dsp:nvSpPr>
        <dsp:cNvPr id="0" name=""/>
        <dsp:cNvSpPr/>
      </dsp:nvSpPr>
      <dsp:spPr>
        <a:xfrm>
          <a:off x="4241890" y="692034"/>
          <a:ext cx="863357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Submit jobs</a:t>
          </a:r>
        </a:p>
      </dsp:txBody>
      <dsp:txXfrm>
        <a:off x="4241890" y="692034"/>
        <a:ext cx="863357" cy="461356"/>
      </dsp:txXfrm>
    </dsp:sp>
    <dsp:sp modelId="{3A4D6E6E-18F9-4AD4-9D8D-A25E426BE163}">
      <dsp:nvSpPr>
        <dsp:cNvPr id="0" name=""/>
        <dsp:cNvSpPr/>
      </dsp:nvSpPr>
      <dsp:spPr>
        <a:xfrm>
          <a:off x="461590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8623E9-0656-445B-ACE8-4213A823C21F}">
      <dsp:nvSpPr>
        <dsp:cNvPr id="0" name=""/>
        <dsp:cNvSpPr/>
      </dsp:nvSpPr>
      <dsp:spPr>
        <a:xfrm>
          <a:off x="5146102" y="0"/>
          <a:ext cx="109114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Monitor</a:t>
          </a:r>
        </a:p>
      </dsp:txBody>
      <dsp:txXfrm>
        <a:off x="5146102" y="0"/>
        <a:ext cx="1091140" cy="461356"/>
      </dsp:txXfrm>
    </dsp:sp>
    <dsp:sp modelId="{1CE37D62-6779-48E7-A3A1-00CCFE33E1D7}">
      <dsp:nvSpPr>
        <dsp:cNvPr id="0" name=""/>
        <dsp:cNvSpPr/>
      </dsp:nvSpPr>
      <dsp:spPr>
        <a:xfrm>
          <a:off x="563400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19CF3-AA6A-421C-BF2F-A20FE2980968}">
      <dsp:nvSpPr>
        <dsp:cNvPr id="0" name=""/>
        <dsp:cNvSpPr/>
      </dsp:nvSpPr>
      <dsp:spPr>
        <a:xfrm>
          <a:off x="6278096" y="692034"/>
          <a:ext cx="81707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Download / use Pawsey file system</a:t>
          </a:r>
        </a:p>
      </dsp:txBody>
      <dsp:txXfrm>
        <a:off x="6278096" y="692034"/>
        <a:ext cx="817070" cy="461356"/>
      </dsp:txXfrm>
    </dsp:sp>
    <dsp:sp modelId="{BF0F21D4-8E3D-42F9-B7F1-C7AEE37ACCFF}">
      <dsp:nvSpPr>
        <dsp:cNvPr id="0" name=""/>
        <dsp:cNvSpPr/>
      </dsp:nvSpPr>
      <dsp:spPr>
        <a:xfrm>
          <a:off x="662896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1949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Register</a:t>
          </a:r>
        </a:p>
      </dsp:txBody>
      <dsp:txXfrm>
        <a:off x="1949" y="0"/>
        <a:ext cx="1135060" cy="461356"/>
      </dsp:txXfrm>
    </dsp:sp>
    <dsp:sp modelId="{4DC6114F-1788-456C-BAF8-9E5D30A94A3D}">
      <dsp:nvSpPr>
        <dsp:cNvPr id="0" name=""/>
        <dsp:cNvSpPr/>
      </dsp:nvSpPr>
      <dsp:spPr>
        <a:xfrm>
          <a:off x="51181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A9A43-00BF-42D2-B9E1-4E0DFF281453}">
      <dsp:nvSpPr>
        <dsp:cNvPr id="0" name=""/>
        <dsp:cNvSpPr/>
      </dsp:nvSpPr>
      <dsp:spPr>
        <a:xfrm>
          <a:off x="1193763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Login</a:t>
          </a:r>
        </a:p>
      </dsp:txBody>
      <dsp:txXfrm>
        <a:off x="1193763" y="692034"/>
        <a:ext cx="1135060" cy="461356"/>
      </dsp:txXfrm>
    </dsp:sp>
    <dsp:sp modelId="{85184F25-6FDF-48FC-AFC4-D0371489AC40}">
      <dsp:nvSpPr>
        <dsp:cNvPr id="0" name=""/>
        <dsp:cNvSpPr/>
      </dsp:nvSpPr>
      <dsp:spPr>
        <a:xfrm>
          <a:off x="1703624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E36DB-1945-40B9-A201-54CB1F521647}">
      <dsp:nvSpPr>
        <dsp:cNvPr id="0" name=""/>
        <dsp:cNvSpPr/>
      </dsp:nvSpPr>
      <dsp:spPr>
        <a:xfrm>
          <a:off x="2385577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Search</a:t>
          </a:r>
        </a:p>
      </dsp:txBody>
      <dsp:txXfrm>
        <a:off x="2385577" y="0"/>
        <a:ext cx="1135060" cy="461356"/>
      </dsp:txXfrm>
    </dsp:sp>
    <dsp:sp modelId="{7F3395DF-C24F-467D-93F8-A632B2BD3796}">
      <dsp:nvSpPr>
        <dsp:cNvPr id="0" name=""/>
        <dsp:cNvSpPr/>
      </dsp:nvSpPr>
      <dsp:spPr>
        <a:xfrm>
          <a:off x="289543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71FC2E-8CCC-411C-B73F-66513D93C8AE}">
      <dsp:nvSpPr>
        <dsp:cNvPr id="0" name=""/>
        <dsp:cNvSpPr/>
      </dsp:nvSpPr>
      <dsp:spPr>
        <a:xfrm>
          <a:off x="3577391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Submit jobs</a:t>
          </a:r>
        </a:p>
      </dsp:txBody>
      <dsp:txXfrm>
        <a:off x="3577391" y="692034"/>
        <a:ext cx="1135060" cy="461356"/>
      </dsp:txXfrm>
    </dsp:sp>
    <dsp:sp modelId="{2B09B8ED-D49B-4D67-8478-83F5E52EC962}">
      <dsp:nvSpPr>
        <dsp:cNvPr id="0" name=""/>
        <dsp:cNvSpPr/>
      </dsp:nvSpPr>
      <dsp:spPr>
        <a:xfrm>
          <a:off x="408725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B4AEC9-3F91-4C23-B176-53B71EF30267}">
      <dsp:nvSpPr>
        <dsp:cNvPr id="0" name=""/>
        <dsp:cNvSpPr/>
      </dsp:nvSpPr>
      <dsp:spPr>
        <a:xfrm>
          <a:off x="4769205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Monitor</a:t>
          </a:r>
        </a:p>
      </dsp:txBody>
      <dsp:txXfrm>
        <a:off x="4769205" y="0"/>
        <a:ext cx="1135060" cy="461356"/>
      </dsp:txXfrm>
    </dsp:sp>
    <dsp:sp modelId="{AFCE7274-3302-4A1F-9FDD-CC3E4CA8525A}">
      <dsp:nvSpPr>
        <dsp:cNvPr id="0" name=""/>
        <dsp:cNvSpPr/>
      </dsp:nvSpPr>
      <dsp:spPr>
        <a:xfrm>
          <a:off x="5279066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B0A92-E992-4623-AB71-9398DC8A4D30}">
      <dsp:nvSpPr>
        <dsp:cNvPr id="0" name=""/>
        <dsp:cNvSpPr/>
      </dsp:nvSpPr>
      <dsp:spPr>
        <a:xfrm>
          <a:off x="5961019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Download / use Pawsey file system</a:t>
          </a:r>
        </a:p>
      </dsp:txBody>
      <dsp:txXfrm>
        <a:off x="5961019" y="692034"/>
        <a:ext cx="1135060" cy="461356"/>
      </dsp:txXfrm>
    </dsp:sp>
    <dsp:sp modelId="{2297420F-3D27-4174-A41C-D3AD3ED817E2}">
      <dsp:nvSpPr>
        <dsp:cNvPr id="0" name=""/>
        <dsp:cNvSpPr/>
      </dsp:nvSpPr>
      <dsp:spPr>
        <a:xfrm>
          <a:off x="647088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1949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Register</a:t>
          </a:r>
        </a:p>
      </dsp:txBody>
      <dsp:txXfrm>
        <a:off x="1949" y="0"/>
        <a:ext cx="1135060" cy="461356"/>
      </dsp:txXfrm>
    </dsp:sp>
    <dsp:sp modelId="{4DC6114F-1788-456C-BAF8-9E5D30A94A3D}">
      <dsp:nvSpPr>
        <dsp:cNvPr id="0" name=""/>
        <dsp:cNvSpPr/>
      </dsp:nvSpPr>
      <dsp:spPr>
        <a:xfrm>
          <a:off x="51181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A9A43-00BF-42D2-B9E1-4E0DFF281453}">
      <dsp:nvSpPr>
        <dsp:cNvPr id="0" name=""/>
        <dsp:cNvSpPr/>
      </dsp:nvSpPr>
      <dsp:spPr>
        <a:xfrm>
          <a:off x="1193763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Login</a:t>
          </a:r>
        </a:p>
      </dsp:txBody>
      <dsp:txXfrm>
        <a:off x="1193763" y="692034"/>
        <a:ext cx="1135060" cy="461356"/>
      </dsp:txXfrm>
    </dsp:sp>
    <dsp:sp modelId="{85184F25-6FDF-48FC-AFC4-D0371489AC40}">
      <dsp:nvSpPr>
        <dsp:cNvPr id="0" name=""/>
        <dsp:cNvSpPr/>
      </dsp:nvSpPr>
      <dsp:spPr>
        <a:xfrm>
          <a:off x="1703624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E36DB-1945-40B9-A201-54CB1F521647}">
      <dsp:nvSpPr>
        <dsp:cNvPr id="0" name=""/>
        <dsp:cNvSpPr/>
      </dsp:nvSpPr>
      <dsp:spPr>
        <a:xfrm>
          <a:off x="2385577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Search</a:t>
          </a:r>
        </a:p>
      </dsp:txBody>
      <dsp:txXfrm>
        <a:off x="2385577" y="0"/>
        <a:ext cx="1135060" cy="461356"/>
      </dsp:txXfrm>
    </dsp:sp>
    <dsp:sp modelId="{7F3395DF-C24F-467D-93F8-A632B2BD3796}">
      <dsp:nvSpPr>
        <dsp:cNvPr id="0" name=""/>
        <dsp:cNvSpPr/>
      </dsp:nvSpPr>
      <dsp:spPr>
        <a:xfrm>
          <a:off x="289543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71FC2E-8CCC-411C-B73F-66513D93C8AE}">
      <dsp:nvSpPr>
        <dsp:cNvPr id="0" name=""/>
        <dsp:cNvSpPr/>
      </dsp:nvSpPr>
      <dsp:spPr>
        <a:xfrm>
          <a:off x="3577391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Submit jobs</a:t>
          </a:r>
        </a:p>
      </dsp:txBody>
      <dsp:txXfrm>
        <a:off x="3577391" y="692034"/>
        <a:ext cx="1135060" cy="461356"/>
      </dsp:txXfrm>
    </dsp:sp>
    <dsp:sp modelId="{2B09B8ED-D49B-4D67-8478-83F5E52EC962}">
      <dsp:nvSpPr>
        <dsp:cNvPr id="0" name=""/>
        <dsp:cNvSpPr/>
      </dsp:nvSpPr>
      <dsp:spPr>
        <a:xfrm>
          <a:off x="408725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B4AEC9-3F91-4C23-B176-53B71EF30267}">
      <dsp:nvSpPr>
        <dsp:cNvPr id="0" name=""/>
        <dsp:cNvSpPr/>
      </dsp:nvSpPr>
      <dsp:spPr>
        <a:xfrm>
          <a:off x="4769205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Monitor</a:t>
          </a:r>
        </a:p>
      </dsp:txBody>
      <dsp:txXfrm>
        <a:off x="4769205" y="0"/>
        <a:ext cx="1135060" cy="461356"/>
      </dsp:txXfrm>
    </dsp:sp>
    <dsp:sp modelId="{AFCE7274-3302-4A1F-9FDD-CC3E4CA8525A}">
      <dsp:nvSpPr>
        <dsp:cNvPr id="0" name=""/>
        <dsp:cNvSpPr/>
      </dsp:nvSpPr>
      <dsp:spPr>
        <a:xfrm>
          <a:off x="5279066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B0A92-E992-4623-AB71-9398DC8A4D30}">
      <dsp:nvSpPr>
        <dsp:cNvPr id="0" name=""/>
        <dsp:cNvSpPr/>
      </dsp:nvSpPr>
      <dsp:spPr>
        <a:xfrm>
          <a:off x="5961019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Download / use Pawsey file system</a:t>
          </a:r>
        </a:p>
      </dsp:txBody>
      <dsp:txXfrm>
        <a:off x="5961019" y="692034"/>
        <a:ext cx="1135060" cy="461356"/>
      </dsp:txXfrm>
    </dsp:sp>
    <dsp:sp modelId="{2297420F-3D27-4174-A41C-D3AD3ED817E2}">
      <dsp:nvSpPr>
        <dsp:cNvPr id="0" name=""/>
        <dsp:cNvSpPr/>
      </dsp:nvSpPr>
      <dsp:spPr>
        <a:xfrm>
          <a:off x="647088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1949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Register</a:t>
          </a:r>
        </a:p>
      </dsp:txBody>
      <dsp:txXfrm>
        <a:off x="1949" y="0"/>
        <a:ext cx="1135060" cy="461356"/>
      </dsp:txXfrm>
    </dsp:sp>
    <dsp:sp modelId="{4DC6114F-1788-456C-BAF8-9E5D30A94A3D}">
      <dsp:nvSpPr>
        <dsp:cNvPr id="0" name=""/>
        <dsp:cNvSpPr/>
      </dsp:nvSpPr>
      <dsp:spPr>
        <a:xfrm>
          <a:off x="51181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A9A43-00BF-42D2-B9E1-4E0DFF281453}">
      <dsp:nvSpPr>
        <dsp:cNvPr id="0" name=""/>
        <dsp:cNvSpPr/>
      </dsp:nvSpPr>
      <dsp:spPr>
        <a:xfrm>
          <a:off x="1193763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Login</a:t>
          </a:r>
        </a:p>
      </dsp:txBody>
      <dsp:txXfrm>
        <a:off x="1193763" y="692034"/>
        <a:ext cx="1135060" cy="461356"/>
      </dsp:txXfrm>
    </dsp:sp>
    <dsp:sp modelId="{85184F25-6FDF-48FC-AFC4-D0371489AC40}">
      <dsp:nvSpPr>
        <dsp:cNvPr id="0" name=""/>
        <dsp:cNvSpPr/>
      </dsp:nvSpPr>
      <dsp:spPr>
        <a:xfrm>
          <a:off x="1703624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E36DB-1945-40B9-A201-54CB1F521647}">
      <dsp:nvSpPr>
        <dsp:cNvPr id="0" name=""/>
        <dsp:cNvSpPr/>
      </dsp:nvSpPr>
      <dsp:spPr>
        <a:xfrm>
          <a:off x="2385577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Search</a:t>
          </a:r>
        </a:p>
      </dsp:txBody>
      <dsp:txXfrm>
        <a:off x="2385577" y="0"/>
        <a:ext cx="1135060" cy="461356"/>
      </dsp:txXfrm>
    </dsp:sp>
    <dsp:sp modelId="{7F3395DF-C24F-467D-93F8-A632B2BD3796}">
      <dsp:nvSpPr>
        <dsp:cNvPr id="0" name=""/>
        <dsp:cNvSpPr/>
      </dsp:nvSpPr>
      <dsp:spPr>
        <a:xfrm>
          <a:off x="289543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71FC2E-8CCC-411C-B73F-66513D93C8AE}">
      <dsp:nvSpPr>
        <dsp:cNvPr id="0" name=""/>
        <dsp:cNvSpPr/>
      </dsp:nvSpPr>
      <dsp:spPr>
        <a:xfrm>
          <a:off x="3577391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Submit jobs</a:t>
          </a:r>
        </a:p>
      </dsp:txBody>
      <dsp:txXfrm>
        <a:off x="3577391" y="692034"/>
        <a:ext cx="1135060" cy="461356"/>
      </dsp:txXfrm>
    </dsp:sp>
    <dsp:sp modelId="{2B09B8ED-D49B-4D67-8478-83F5E52EC962}">
      <dsp:nvSpPr>
        <dsp:cNvPr id="0" name=""/>
        <dsp:cNvSpPr/>
      </dsp:nvSpPr>
      <dsp:spPr>
        <a:xfrm>
          <a:off x="408725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B4AEC9-3F91-4C23-B176-53B71EF30267}">
      <dsp:nvSpPr>
        <dsp:cNvPr id="0" name=""/>
        <dsp:cNvSpPr/>
      </dsp:nvSpPr>
      <dsp:spPr>
        <a:xfrm>
          <a:off x="4769205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Monitor</a:t>
          </a:r>
        </a:p>
      </dsp:txBody>
      <dsp:txXfrm>
        <a:off x="4769205" y="0"/>
        <a:ext cx="1135060" cy="461356"/>
      </dsp:txXfrm>
    </dsp:sp>
    <dsp:sp modelId="{AFCE7274-3302-4A1F-9FDD-CC3E4CA8525A}">
      <dsp:nvSpPr>
        <dsp:cNvPr id="0" name=""/>
        <dsp:cNvSpPr/>
      </dsp:nvSpPr>
      <dsp:spPr>
        <a:xfrm>
          <a:off x="5279066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B0A92-E992-4623-AB71-9398DC8A4D30}">
      <dsp:nvSpPr>
        <dsp:cNvPr id="0" name=""/>
        <dsp:cNvSpPr/>
      </dsp:nvSpPr>
      <dsp:spPr>
        <a:xfrm>
          <a:off x="5961019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Download / use Pawsey file system</a:t>
          </a:r>
        </a:p>
      </dsp:txBody>
      <dsp:txXfrm>
        <a:off x="5961019" y="692034"/>
        <a:ext cx="1135060" cy="461356"/>
      </dsp:txXfrm>
    </dsp:sp>
    <dsp:sp modelId="{2297420F-3D27-4174-A41C-D3AD3ED817E2}">
      <dsp:nvSpPr>
        <dsp:cNvPr id="0" name=""/>
        <dsp:cNvSpPr/>
      </dsp:nvSpPr>
      <dsp:spPr>
        <a:xfrm>
          <a:off x="647088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1949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Register</a:t>
          </a:r>
        </a:p>
      </dsp:txBody>
      <dsp:txXfrm>
        <a:off x="1949" y="0"/>
        <a:ext cx="1135060" cy="461356"/>
      </dsp:txXfrm>
    </dsp:sp>
    <dsp:sp modelId="{4DC6114F-1788-456C-BAF8-9E5D30A94A3D}">
      <dsp:nvSpPr>
        <dsp:cNvPr id="0" name=""/>
        <dsp:cNvSpPr/>
      </dsp:nvSpPr>
      <dsp:spPr>
        <a:xfrm>
          <a:off x="51181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A9A43-00BF-42D2-B9E1-4E0DFF281453}">
      <dsp:nvSpPr>
        <dsp:cNvPr id="0" name=""/>
        <dsp:cNvSpPr/>
      </dsp:nvSpPr>
      <dsp:spPr>
        <a:xfrm>
          <a:off x="1193763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Login</a:t>
          </a:r>
        </a:p>
      </dsp:txBody>
      <dsp:txXfrm>
        <a:off x="1193763" y="692034"/>
        <a:ext cx="1135060" cy="461356"/>
      </dsp:txXfrm>
    </dsp:sp>
    <dsp:sp modelId="{85184F25-6FDF-48FC-AFC4-D0371489AC40}">
      <dsp:nvSpPr>
        <dsp:cNvPr id="0" name=""/>
        <dsp:cNvSpPr/>
      </dsp:nvSpPr>
      <dsp:spPr>
        <a:xfrm>
          <a:off x="1703624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E36DB-1945-40B9-A201-54CB1F521647}">
      <dsp:nvSpPr>
        <dsp:cNvPr id="0" name=""/>
        <dsp:cNvSpPr/>
      </dsp:nvSpPr>
      <dsp:spPr>
        <a:xfrm>
          <a:off x="2385577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Search</a:t>
          </a:r>
        </a:p>
      </dsp:txBody>
      <dsp:txXfrm>
        <a:off x="2385577" y="0"/>
        <a:ext cx="1135060" cy="461356"/>
      </dsp:txXfrm>
    </dsp:sp>
    <dsp:sp modelId="{7F3395DF-C24F-467D-93F8-A632B2BD3796}">
      <dsp:nvSpPr>
        <dsp:cNvPr id="0" name=""/>
        <dsp:cNvSpPr/>
      </dsp:nvSpPr>
      <dsp:spPr>
        <a:xfrm>
          <a:off x="289543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71FC2E-8CCC-411C-B73F-66513D93C8AE}">
      <dsp:nvSpPr>
        <dsp:cNvPr id="0" name=""/>
        <dsp:cNvSpPr/>
      </dsp:nvSpPr>
      <dsp:spPr>
        <a:xfrm>
          <a:off x="3577391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Submit jobs</a:t>
          </a:r>
        </a:p>
      </dsp:txBody>
      <dsp:txXfrm>
        <a:off x="3577391" y="692034"/>
        <a:ext cx="1135060" cy="461356"/>
      </dsp:txXfrm>
    </dsp:sp>
    <dsp:sp modelId="{2B09B8ED-D49B-4D67-8478-83F5E52EC962}">
      <dsp:nvSpPr>
        <dsp:cNvPr id="0" name=""/>
        <dsp:cNvSpPr/>
      </dsp:nvSpPr>
      <dsp:spPr>
        <a:xfrm>
          <a:off x="408725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B4AEC9-3F91-4C23-B176-53B71EF30267}">
      <dsp:nvSpPr>
        <dsp:cNvPr id="0" name=""/>
        <dsp:cNvSpPr/>
      </dsp:nvSpPr>
      <dsp:spPr>
        <a:xfrm>
          <a:off x="4769205" y="0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Monitor</a:t>
          </a:r>
        </a:p>
      </dsp:txBody>
      <dsp:txXfrm>
        <a:off x="4769205" y="0"/>
        <a:ext cx="1135060" cy="461356"/>
      </dsp:txXfrm>
    </dsp:sp>
    <dsp:sp modelId="{AFCE7274-3302-4A1F-9FDD-CC3E4CA8525A}">
      <dsp:nvSpPr>
        <dsp:cNvPr id="0" name=""/>
        <dsp:cNvSpPr/>
      </dsp:nvSpPr>
      <dsp:spPr>
        <a:xfrm>
          <a:off x="5279066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B0A92-E992-4623-AB71-9398DC8A4D30}">
      <dsp:nvSpPr>
        <dsp:cNvPr id="0" name=""/>
        <dsp:cNvSpPr/>
      </dsp:nvSpPr>
      <dsp:spPr>
        <a:xfrm>
          <a:off x="5961019" y="692034"/>
          <a:ext cx="1135060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Download / use Pawsey file system</a:t>
          </a:r>
        </a:p>
      </dsp:txBody>
      <dsp:txXfrm>
        <a:off x="5961019" y="692034"/>
        <a:ext cx="1135060" cy="461356"/>
      </dsp:txXfrm>
    </dsp:sp>
    <dsp:sp modelId="{2297420F-3D27-4174-A41C-D3AD3ED817E2}">
      <dsp:nvSpPr>
        <dsp:cNvPr id="0" name=""/>
        <dsp:cNvSpPr/>
      </dsp:nvSpPr>
      <dsp:spPr>
        <a:xfrm>
          <a:off x="6470880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612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Register</a:t>
          </a:r>
        </a:p>
      </dsp:txBody>
      <dsp:txXfrm>
        <a:off x="612" y="0"/>
        <a:ext cx="1005092" cy="461356"/>
      </dsp:txXfrm>
    </dsp:sp>
    <dsp:sp modelId="{4DC6114F-1788-456C-BAF8-9E5D30A94A3D}">
      <dsp:nvSpPr>
        <dsp:cNvPr id="0" name=""/>
        <dsp:cNvSpPr/>
      </dsp:nvSpPr>
      <dsp:spPr>
        <a:xfrm>
          <a:off x="445489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A9A43-00BF-42D2-B9E1-4E0DFF281453}">
      <dsp:nvSpPr>
        <dsp:cNvPr id="0" name=""/>
        <dsp:cNvSpPr/>
      </dsp:nvSpPr>
      <dsp:spPr>
        <a:xfrm>
          <a:off x="1055959" y="692034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Login</a:t>
          </a:r>
        </a:p>
      </dsp:txBody>
      <dsp:txXfrm>
        <a:off x="1055959" y="692034"/>
        <a:ext cx="1005092" cy="461356"/>
      </dsp:txXfrm>
    </dsp:sp>
    <dsp:sp modelId="{85184F25-6FDF-48FC-AFC4-D0371489AC40}">
      <dsp:nvSpPr>
        <dsp:cNvPr id="0" name=""/>
        <dsp:cNvSpPr/>
      </dsp:nvSpPr>
      <dsp:spPr>
        <a:xfrm>
          <a:off x="150083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E36DB-1945-40B9-A201-54CB1F521647}">
      <dsp:nvSpPr>
        <dsp:cNvPr id="0" name=""/>
        <dsp:cNvSpPr/>
      </dsp:nvSpPr>
      <dsp:spPr>
        <a:xfrm>
          <a:off x="2111306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Search</a:t>
          </a:r>
        </a:p>
      </dsp:txBody>
      <dsp:txXfrm>
        <a:off x="2111306" y="0"/>
        <a:ext cx="1005092" cy="461356"/>
      </dsp:txXfrm>
    </dsp:sp>
    <dsp:sp modelId="{7F3395DF-C24F-467D-93F8-A632B2BD3796}">
      <dsp:nvSpPr>
        <dsp:cNvPr id="0" name=""/>
        <dsp:cNvSpPr/>
      </dsp:nvSpPr>
      <dsp:spPr>
        <a:xfrm>
          <a:off x="255618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71FC2E-8CCC-411C-B73F-66513D93C8AE}">
      <dsp:nvSpPr>
        <dsp:cNvPr id="0" name=""/>
        <dsp:cNvSpPr/>
      </dsp:nvSpPr>
      <dsp:spPr>
        <a:xfrm>
          <a:off x="3166652" y="692034"/>
          <a:ext cx="1820071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Submit jobs</a:t>
          </a:r>
        </a:p>
      </dsp:txBody>
      <dsp:txXfrm>
        <a:off x="3166652" y="692034"/>
        <a:ext cx="1820071" cy="461356"/>
      </dsp:txXfrm>
    </dsp:sp>
    <dsp:sp modelId="{2B09B8ED-D49B-4D67-8478-83F5E52EC962}">
      <dsp:nvSpPr>
        <dsp:cNvPr id="0" name=""/>
        <dsp:cNvSpPr/>
      </dsp:nvSpPr>
      <dsp:spPr>
        <a:xfrm>
          <a:off x="401901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B4AEC9-3F91-4C23-B176-53B71EF30267}">
      <dsp:nvSpPr>
        <dsp:cNvPr id="0" name=""/>
        <dsp:cNvSpPr/>
      </dsp:nvSpPr>
      <dsp:spPr>
        <a:xfrm>
          <a:off x="5036978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Monitor</a:t>
          </a:r>
        </a:p>
      </dsp:txBody>
      <dsp:txXfrm>
        <a:off x="5036978" y="0"/>
        <a:ext cx="1005092" cy="461356"/>
      </dsp:txXfrm>
    </dsp:sp>
    <dsp:sp modelId="{AFCE7274-3302-4A1F-9FDD-CC3E4CA8525A}">
      <dsp:nvSpPr>
        <dsp:cNvPr id="0" name=""/>
        <dsp:cNvSpPr/>
      </dsp:nvSpPr>
      <dsp:spPr>
        <a:xfrm>
          <a:off x="548185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B0A92-E992-4623-AB71-9398DC8A4D30}">
      <dsp:nvSpPr>
        <dsp:cNvPr id="0" name=""/>
        <dsp:cNvSpPr/>
      </dsp:nvSpPr>
      <dsp:spPr>
        <a:xfrm>
          <a:off x="6092325" y="692034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Download / use Pawsey file system</a:t>
          </a:r>
        </a:p>
      </dsp:txBody>
      <dsp:txXfrm>
        <a:off x="6092325" y="692034"/>
        <a:ext cx="1005092" cy="461356"/>
      </dsp:txXfrm>
    </dsp:sp>
    <dsp:sp modelId="{2297420F-3D27-4174-A41C-D3AD3ED817E2}">
      <dsp:nvSpPr>
        <dsp:cNvPr id="0" name=""/>
        <dsp:cNvSpPr/>
      </dsp:nvSpPr>
      <dsp:spPr>
        <a:xfrm>
          <a:off x="653720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612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Register</a:t>
          </a:r>
        </a:p>
      </dsp:txBody>
      <dsp:txXfrm>
        <a:off x="612" y="0"/>
        <a:ext cx="1005092" cy="461356"/>
      </dsp:txXfrm>
    </dsp:sp>
    <dsp:sp modelId="{4DC6114F-1788-456C-BAF8-9E5D30A94A3D}">
      <dsp:nvSpPr>
        <dsp:cNvPr id="0" name=""/>
        <dsp:cNvSpPr/>
      </dsp:nvSpPr>
      <dsp:spPr>
        <a:xfrm>
          <a:off x="445489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A9A43-00BF-42D2-B9E1-4E0DFF281453}">
      <dsp:nvSpPr>
        <dsp:cNvPr id="0" name=""/>
        <dsp:cNvSpPr/>
      </dsp:nvSpPr>
      <dsp:spPr>
        <a:xfrm>
          <a:off x="1055959" y="692034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Login</a:t>
          </a:r>
        </a:p>
      </dsp:txBody>
      <dsp:txXfrm>
        <a:off x="1055959" y="692034"/>
        <a:ext cx="1005092" cy="461356"/>
      </dsp:txXfrm>
    </dsp:sp>
    <dsp:sp modelId="{85184F25-6FDF-48FC-AFC4-D0371489AC40}">
      <dsp:nvSpPr>
        <dsp:cNvPr id="0" name=""/>
        <dsp:cNvSpPr/>
      </dsp:nvSpPr>
      <dsp:spPr>
        <a:xfrm>
          <a:off x="150083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E36DB-1945-40B9-A201-54CB1F521647}">
      <dsp:nvSpPr>
        <dsp:cNvPr id="0" name=""/>
        <dsp:cNvSpPr/>
      </dsp:nvSpPr>
      <dsp:spPr>
        <a:xfrm>
          <a:off x="2111306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Search</a:t>
          </a:r>
        </a:p>
      </dsp:txBody>
      <dsp:txXfrm>
        <a:off x="2111306" y="0"/>
        <a:ext cx="1005092" cy="461356"/>
      </dsp:txXfrm>
    </dsp:sp>
    <dsp:sp modelId="{7F3395DF-C24F-467D-93F8-A632B2BD3796}">
      <dsp:nvSpPr>
        <dsp:cNvPr id="0" name=""/>
        <dsp:cNvSpPr/>
      </dsp:nvSpPr>
      <dsp:spPr>
        <a:xfrm>
          <a:off x="255618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71FC2E-8CCC-411C-B73F-66513D93C8AE}">
      <dsp:nvSpPr>
        <dsp:cNvPr id="0" name=""/>
        <dsp:cNvSpPr/>
      </dsp:nvSpPr>
      <dsp:spPr>
        <a:xfrm>
          <a:off x="3166652" y="692034"/>
          <a:ext cx="1820071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Submit jobs</a:t>
          </a:r>
        </a:p>
      </dsp:txBody>
      <dsp:txXfrm>
        <a:off x="3166652" y="692034"/>
        <a:ext cx="1820071" cy="461356"/>
      </dsp:txXfrm>
    </dsp:sp>
    <dsp:sp modelId="{2B09B8ED-D49B-4D67-8478-83F5E52EC962}">
      <dsp:nvSpPr>
        <dsp:cNvPr id="0" name=""/>
        <dsp:cNvSpPr/>
      </dsp:nvSpPr>
      <dsp:spPr>
        <a:xfrm>
          <a:off x="401901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B4AEC9-3F91-4C23-B176-53B71EF30267}">
      <dsp:nvSpPr>
        <dsp:cNvPr id="0" name=""/>
        <dsp:cNvSpPr/>
      </dsp:nvSpPr>
      <dsp:spPr>
        <a:xfrm>
          <a:off x="5036978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Monitor</a:t>
          </a:r>
        </a:p>
      </dsp:txBody>
      <dsp:txXfrm>
        <a:off x="5036978" y="0"/>
        <a:ext cx="1005092" cy="461356"/>
      </dsp:txXfrm>
    </dsp:sp>
    <dsp:sp modelId="{AFCE7274-3302-4A1F-9FDD-CC3E4CA8525A}">
      <dsp:nvSpPr>
        <dsp:cNvPr id="0" name=""/>
        <dsp:cNvSpPr/>
      </dsp:nvSpPr>
      <dsp:spPr>
        <a:xfrm>
          <a:off x="548185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B0A92-E992-4623-AB71-9398DC8A4D30}">
      <dsp:nvSpPr>
        <dsp:cNvPr id="0" name=""/>
        <dsp:cNvSpPr/>
      </dsp:nvSpPr>
      <dsp:spPr>
        <a:xfrm>
          <a:off x="6092325" y="692034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Download / use Pawsey file system</a:t>
          </a:r>
        </a:p>
      </dsp:txBody>
      <dsp:txXfrm>
        <a:off x="6092325" y="692034"/>
        <a:ext cx="1005092" cy="461356"/>
      </dsp:txXfrm>
    </dsp:sp>
    <dsp:sp modelId="{2297420F-3D27-4174-A41C-D3AD3ED817E2}">
      <dsp:nvSpPr>
        <dsp:cNvPr id="0" name=""/>
        <dsp:cNvSpPr/>
      </dsp:nvSpPr>
      <dsp:spPr>
        <a:xfrm>
          <a:off x="653720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612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Register</a:t>
          </a:r>
        </a:p>
      </dsp:txBody>
      <dsp:txXfrm>
        <a:off x="612" y="0"/>
        <a:ext cx="1005092" cy="461356"/>
      </dsp:txXfrm>
    </dsp:sp>
    <dsp:sp modelId="{4DC6114F-1788-456C-BAF8-9E5D30A94A3D}">
      <dsp:nvSpPr>
        <dsp:cNvPr id="0" name=""/>
        <dsp:cNvSpPr/>
      </dsp:nvSpPr>
      <dsp:spPr>
        <a:xfrm>
          <a:off x="445489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A9A43-00BF-42D2-B9E1-4E0DFF281453}">
      <dsp:nvSpPr>
        <dsp:cNvPr id="0" name=""/>
        <dsp:cNvSpPr/>
      </dsp:nvSpPr>
      <dsp:spPr>
        <a:xfrm>
          <a:off x="1055959" y="692034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Login</a:t>
          </a:r>
        </a:p>
      </dsp:txBody>
      <dsp:txXfrm>
        <a:off x="1055959" y="692034"/>
        <a:ext cx="1005092" cy="461356"/>
      </dsp:txXfrm>
    </dsp:sp>
    <dsp:sp modelId="{85184F25-6FDF-48FC-AFC4-D0371489AC40}">
      <dsp:nvSpPr>
        <dsp:cNvPr id="0" name=""/>
        <dsp:cNvSpPr/>
      </dsp:nvSpPr>
      <dsp:spPr>
        <a:xfrm>
          <a:off x="150083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E36DB-1945-40B9-A201-54CB1F521647}">
      <dsp:nvSpPr>
        <dsp:cNvPr id="0" name=""/>
        <dsp:cNvSpPr/>
      </dsp:nvSpPr>
      <dsp:spPr>
        <a:xfrm>
          <a:off x="2111306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Search</a:t>
          </a:r>
        </a:p>
      </dsp:txBody>
      <dsp:txXfrm>
        <a:off x="2111306" y="0"/>
        <a:ext cx="1005092" cy="461356"/>
      </dsp:txXfrm>
    </dsp:sp>
    <dsp:sp modelId="{7F3395DF-C24F-467D-93F8-A632B2BD3796}">
      <dsp:nvSpPr>
        <dsp:cNvPr id="0" name=""/>
        <dsp:cNvSpPr/>
      </dsp:nvSpPr>
      <dsp:spPr>
        <a:xfrm>
          <a:off x="255618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71FC2E-8CCC-411C-B73F-66513D93C8AE}">
      <dsp:nvSpPr>
        <dsp:cNvPr id="0" name=""/>
        <dsp:cNvSpPr/>
      </dsp:nvSpPr>
      <dsp:spPr>
        <a:xfrm>
          <a:off x="3166652" y="692034"/>
          <a:ext cx="1820071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Submit jobs</a:t>
          </a:r>
        </a:p>
      </dsp:txBody>
      <dsp:txXfrm>
        <a:off x="3166652" y="692034"/>
        <a:ext cx="1820071" cy="461356"/>
      </dsp:txXfrm>
    </dsp:sp>
    <dsp:sp modelId="{2B09B8ED-D49B-4D67-8478-83F5E52EC962}">
      <dsp:nvSpPr>
        <dsp:cNvPr id="0" name=""/>
        <dsp:cNvSpPr/>
      </dsp:nvSpPr>
      <dsp:spPr>
        <a:xfrm>
          <a:off x="401901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B4AEC9-3F91-4C23-B176-53B71EF30267}">
      <dsp:nvSpPr>
        <dsp:cNvPr id="0" name=""/>
        <dsp:cNvSpPr/>
      </dsp:nvSpPr>
      <dsp:spPr>
        <a:xfrm>
          <a:off x="5036978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Monitor</a:t>
          </a:r>
        </a:p>
      </dsp:txBody>
      <dsp:txXfrm>
        <a:off x="5036978" y="0"/>
        <a:ext cx="1005092" cy="461356"/>
      </dsp:txXfrm>
    </dsp:sp>
    <dsp:sp modelId="{AFCE7274-3302-4A1F-9FDD-CC3E4CA8525A}">
      <dsp:nvSpPr>
        <dsp:cNvPr id="0" name=""/>
        <dsp:cNvSpPr/>
      </dsp:nvSpPr>
      <dsp:spPr>
        <a:xfrm>
          <a:off x="548185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B0A92-E992-4623-AB71-9398DC8A4D30}">
      <dsp:nvSpPr>
        <dsp:cNvPr id="0" name=""/>
        <dsp:cNvSpPr/>
      </dsp:nvSpPr>
      <dsp:spPr>
        <a:xfrm>
          <a:off x="6092325" y="692034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Download / use Pawsey file system</a:t>
          </a:r>
        </a:p>
      </dsp:txBody>
      <dsp:txXfrm>
        <a:off x="6092325" y="692034"/>
        <a:ext cx="1005092" cy="461356"/>
      </dsp:txXfrm>
    </dsp:sp>
    <dsp:sp modelId="{2297420F-3D27-4174-A41C-D3AD3ED817E2}">
      <dsp:nvSpPr>
        <dsp:cNvPr id="0" name=""/>
        <dsp:cNvSpPr/>
      </dsp:nvSpPr>
      <dsp:spPr>
        <a:xfrm>
          <a:off x="653720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A269-E452-4492-B084-93B75925F258}">
      <dsp:nvSpPr>
        <dsp:cNvPr id="0" name=""/>
        <dsp:cNvSpPr/>
      </dsp:nvSpPr>
      <dsp:spPr>
        <a:xfrm>
          <a:off x="0" y="346017"/>
          <a:ext cx="7886700" cy="46135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BF3C59D-8088-4E1E-885C-80F0FC019692}">
      <dsp:nvSpPr>
        <dsp:cNvPr id="0" name=""/>
        <dsp:cNvSpPr/>
      </dsp:nvSpPr>
      <dsp:spPr>
        <a:xfrm>
          <a:off x="612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Register</a:t>
          </a:r>
        </a:p>
      </dsp:txBody>
      <dsp:txXfrm>
        <a:off x="612" y="0"/>
        <a:ext cx="1005092" cy="461356"/>
      </dsp:txXfrm>
    </dsp:sp>
    <dsp:sp modelId="{4DC6114F-1788-456C-BAF8-9E5D30A94A3D}">
      <dsp:nvSpPr>
        <dsp:cNvPr id="0" name=""/>
        <dsp:cNvSpPr/>
      </dsp:nvSpPr>
      <dsp:spPr>
        <a:xfrm>
          <a:off x="445489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A9A43-00BF-42D2-B9E1-4E0DFF281453}">
      <dsp:nvSpPr>
        <dsp:cNvPr id="0" name=""/>
        <dsp:cNvSpPr/>
      </dsp:nvSpPr>
      <dsp:spPr>
        <a:xfrm>
          <a:off x="1055959" y="692034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Login</a:t>
          </a:r>
        </a:p>
      </dsp:txBody>
      <dsp:txXfrm>
        <a:off x="1055959" y="692034"/>
        <a:ext cx="1005092" cy="461356"/>
      </dsp:txXfrm>
    </dsp:sp>
    <dsp:sp modelId="{85184F25-6FDF-48FC-AFC4-D0371489AC40}">
      <dsp:nvSpPr>
        <dsp:cNvPr id="0" name=""/>
        <dsp:cNvSpPr/>
      </dsp:nvSpPr>
      <dsp:spPr>
        <a:xfrm>
          <a:off x="150083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E36DB-1945-40B9-A201-54CB1F521647}">
      <dsp:nvSpPr>
        <dsp:cNvPr id="0" name=""/>
        <dsp:cNvSpPr/>
      </dsp:nvSpPr>
      <dsp:spPr>
        <a:xfrm>
          <a:off x="2111306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Search</a:t>
          </a:r>
        </a:p>
      </dsp:txBody>
      <dsp:txXfrm>
        <a:off x="2111306" y="0"/>
        <a:ext cx="1005092" cy="461356"/>
      </dsp:txXfrm>
    </dsp:sp>
    <dsp:sp modelId="{7F3395DF-C24F-467D-93F8-A632B2BD3796}">
      <dsp:nvSpPr>
        <dsp:cNvPr id="0" name=""/>
        <dsp:cNvSpPr/>
      </dsp:nvSpPr>
      <dsp:spPr>
        <a:xfrm>
          <a:off x="2556182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71FC2E-8CCC-411C-B73F-66513D93C8AE}">
      <dsp:nvSpPr>
        <dsp:cNvPr id="0" name=""/>
        <dsp:cNvSpPr/>
      </dsp:nvSpPr>
      <dsp:spPr>
        <a:xfrm>
          <a:off x="3166652" y="692034"/>
          <a:ext cx="1820071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Submit jobs</a:t>
          </a:r>
        </a:p>
      </dsp:txBody>
      <dsp:txXfrm>
        <a:off x="3166652" y="692034"/>
        <a:ext cx="1820071" cy="461356"/>
      </dsp:txXfrm>
    </dsp:sp>
    <dsp:sp modelId="{2B09B8ED-D49B-4D67-8478-83F5E52EC962}">
      <dsp:nvSpPr>
        <dsp:cNvPr id="0" name=""/>
        <dsp:cNvSpPr/>
      </dsp:nvSpPr>
      <dsp:spPr>
        <a:xfrm>
          <a:off x="4019018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B4AEC9-3F91-4C23-B176-53B71EF30267}">
      <dsp:nvSpPr>
        <dsp:cNvPr id="0" name=""/>
        <dsp:cNvSpPr/>
      </dsp:nvSpPr>
      <dsp:spPr>
        <a:xfrm>
          <a:off x="5036978" y="0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Monitor</a:t>
          </a:r>
        </a:p>
      </dsp:txBody>
      <dsp:txXfrm>
        <a:off x="5036978" y="0"/>
        <a:ext cx="1005092" cy="461356"/>
      </dsp:txXfrm>
    </dsp:sp>
    <dsp:sp modelId="{AFCE7274-3302-4A1F-9FDD-CC3E4CA8525A}">
      <dsp:nvSpPr>
        <dsp:cNvPr id="0" name=""/>
        <dsp:cNvSpPr/>
      </dsp:nvSpPr>
      <dsp:spPr>
        <a:xfrm>
          <a:off x="5481855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B0A92-E992-4623-AB71-9398DC8A4D30}">
      <dsp:nvSpPr>
        <dsp:cNvPr id="0" name=""/>
        <dsp:cNvSpPr/>
      </dsp:nvSpPr>
      <dsp:spPr>
        <a:xfrm>
          <a:off x="6092325" y="692034"/>
          <a:ext cx="1005092" cy="461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Download / use Pawsey file system</a:t>
          </a:r>
        </a:p>
      </dsp:txBody>
      <dsp:txXfrm>
        <a:off x="6092325" y="692034"/>
        <a:ext cx="1005092" cy="461356"/>
      </dsp:txXfrm>
    </dsp:sp>
    <dsp:sp modelId="{2297420F-3D27-4174-A41C-D3AD3ED817E2}">
      <dsp:nvSpPr>
        <dsp:cNvPr id="0" name=""/>
        <dsp:cNvSpPr/>
      </dsp:nvSpPr>
      <dsp:spPr>
        <a:xfrm>
          <a:off x="6537201" y="519025"/>
          <a:ext cx="115339" cy="1153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27D82-F0E3-4C58-9EBE-23A89F72A214}" type="datetimeFigureOut">
              <a:rPr lang="en-AU" smtClean="0"/>
              <a:t>23/08/2024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50A13-8E8A-428E-9CFF-D83A224B3E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53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AU" dirty="0"/>
              <a:t>Today, I will be presenting an overview of the MWA ASVO (All Sky Virtual Observatory) and data access. </a:t>
            </a:r>
          </a:p>
          <a:p>
            <a:pPr algn="l"/>
            <a:endParaRPr lang="en-AU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 algn="l"/>
            <a:r>
              <a:rPr lang="en-AU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In this presentation, I will take you through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Our data portal and the type of data we provide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What is ASVO and VO services and standards supported by MWA ASVO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A tour of MWA data portal and how to Search the data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Submitting / managing / downloading your jobs Using Web portal and Command line clients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Finally, some tips and tricks.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AU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I have prepared this with a focus on new MWA members, so many of you might already be familiar with most of the information I’m going to share. However, I hope you’ll enjoy it, much like watching your Favorite movie again!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AU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 algn="l"/>
            <a:endParaRPr lang="en-AU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 algn="l"/>
            <a:endParaRPr lang="en-AU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6231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Search for observations</a:t>
            </a:r>
          </a:p>
          <a:p>
            <a:endParaRPr lang="en-AU" dirty="0"/>
          </a:p>
          <a:p>
            <a:r>
              <a:rPr lang="en-AU" dirty="0"/>
              <a:t>We have 44 fields that you can search with. </a:t>
            </a:r>
          </a:p>
          <a:p>
            <a:r>
              <a:rPr lang="en-AU" dirty="0"/>
              <a:t>Cone search, Date, </a:t>
            </a:r>
            <a:r>
              <a:rPr lang="en-AU" b="0" i="0" dirty="0">
                <a:solidFill>
                  <a:srgbClr val="FFFFFF"/>
                </a:solidFill>
                <a:effectLst/>
                <a:highlight>
                  <a:srgbClr val="1D2127"/>
                </a:highlight>
                <a:latin typeface="Open Sans" panose="020B0606030504020204" pitchFamily="34" charset="0"/>
              </a:rPr>
              <a:t>GPS time, observation mode, data size, or ADQL query itself.</a:t>
            </a:r>
          </a:p>
          <a:p>
            <a:endParaRPr lang="en-AU" b="0" i="0" dirty="0">
              <a:solidFill>
                <a:srgbClr val="FFFFFF"/>
              </a:solidFill>
              <a:effectLst/>
              <a:highlight>
                <a:srgbClr val="1D2127"/>
              </a:highlight>
              <a:latin typeface="Open Sans" panose="020B0606030504020204" pitchFamily="34" charset="0"/>
            </a:endParaRPr>
          </a:p>
          <a:p>
            <a:r>
              <a:rPr lang="en-AU" dirty="0"/>
              <a:t>It used the same TAP service inside.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700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Information page, with list of channels, quality of tiles and so many other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3632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Select one observation to get this page</a:t>
            </a:r>
          </a:p>
          <a:p>
            <a:r>
              <a:rPr lang="en-AU" dirty="0"/>
              <a:t>This is Voltage job. Voltage jobs are huge, and we have given more flexibility to selecting a subset of the data</a:t>
            </a:r>
          </a:p>
          <a:p>
            <a:r>
              <a:rPr lang="en-AU" dirty="0"/>
              <a:t>By selecting offset, duration and coarse channels(</a:t>
            </a:r>
            <a:r>
              <a:rPr lang="en-AU" dirty="0" err="1"/>
              <a:t>freq</a:t>
            </a:r>
            <a:r>
              <a:rPr lang="en-AU" dirty="0"/>
              <a:t> range). </a:t>
            </a:r>
          </a:p>
          <a:p>
            <a:r>
              <a:rPr lang="en-AU" dirty="0"/>
              <a:t>Freq  = channel no * 1.28 MHz – 30.72 MHz</a:t>
            </a:r>
          </a:p>
          <a:p>
            <a:r>
              <a:rPr lang="en-AU" dirty="0"/>
              <a:t>SO, if you are interested in only a small bandwidth of 70 – 80 MHz you can select channel 1 to 8.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7585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Visibility downloads</a:t>
            </a:r>
            <a:br>
              <a:rPr lang="en-AU" dirty="0"/>
            </a:br>
            <a:r>
              <a:rPr lang="en-AU" dirty="0"/>
              <a:t>Bespoke MWA FITS format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Can be delivered to either acacia or scratch.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531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the Conversion job.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Intermediate users can use this to get corrected and calibrated MS.</a:t>
            </a:r>
          </a:p>
          <a:p>
            <a:r>
              <a:rPr lang="en-AU" dirty="0"/>
              <a:t>Here if you check this apply basic calibration – applies the calibration to the data</a:t>
            </a:r>
          </a:p>
          <a:p>
            <a:r>
              <a:rPr lang="en-AU" dirty="0"/>
              <a:t>Its basic but it still can help in bettering the imaging.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311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6805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There is another way to submit jobs when you want to submit multiple observation in a single go.</a:t>
            </a:r>
          </a:p>
          <a:p>
            <a:r>
              <a:rPr lang="en-AU" dirty="0"/>
              <a:t>Export CSV to use it with </a:t>
            </a:r>
            <a:r>
              <a:rPr lang="en-AU" dirty="0" err="1"/>
              <a:t>with</a:t>
            </a:r>
            <a:r>
              <a:rPr lang="en-AU" dirty="0"/>
              <a:t> the CLI clients we provide.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7463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Monitor your jobs to find the status</a:t>
            </a:r>
          </a:p>
          <a:p>
            <a:r>
              <a:rPr lang="en-AU" dirty="0"/>
              <a:t>Download / resubmit or retry the jobs from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3575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We provide two CLI clients </a:t>
            </a:r>
          </a:p>
          <a:p>
            <a:r>
              <a:rPr lang="en-AU" dirty="0" err="1"/>
              <a:t>Mwa</a:t>
            </a:r>
            <a:r>
              <a:rPr lang="en-AU" dirty="0"/>
              <a:t> client and giant-squid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0075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First thing to use the CLI client is to update your environment with your API key of your ASVO account.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257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The All-Sky Virtual Observatory (ASVO) is enabling researchers to access astronomical data from all types of astronomical facilities in Australia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MWA is one of five data portals under ASVO, the other portals are TAO, </a:t>
            </a:r>
            <a:r>
              <a:rPr lang="en-US" dirty="0" err="1">
                <a:cs typeface="Calibri"/>
              </a:rPr>
              <a:t>SkyMapper</a:t>
            </a:r>
            <a:r>
              <a:rPr lang="en-US" dirty="0">
                <a:cs typeface="Calibri"/>
              </a:rPr>
              <a:t>, data central and CASDA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All these portals follows the VO standards to provide interoperability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of the VO services provided by MWA ASVO is TAP Service. </a:t>
            </a:r>
            <a:r>
              <a:rPr lang="en-A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table access protocol (TAP) defines a service protocol for accessing astronomical </a:t>
            </a:r>
            <a:r>
              <a:rPr lang="en-A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catalogs</a:t>
            </a:r>
            <a:r>
              <a:rPr lang="en-A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like metadata of the observations.</a:t>
            </a:r>
          </a:p>
          <a:p>
            <a:endParaRPr lang="en-AU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Calibri"/>
            </a:endParaRPr>
          </a:p>
          <a:p>
            <a:r>
              <a:rPr lang="en-A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Calibri"/>
              </a:rPr>
              <a:t>You can either use TOPCAT application or </a:t>
            </a:r>
            <a:r>
              <a:rPr lang="en-A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Calibri"/>
              </a:rPr>
              <a:t>pyvo</a:t>
            </a:r>
            <a:r>
              <a:rPr lang="en-A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Calibri"/>
              </a:rPr>
              <a:t> package in your python code.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50A13-8E8A-428E-9CFF-D83A224B3EC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237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And get the csv file of </a:t>
            </a:r>
            <a:r>
              <a:rPr lang="en-AU" dirty="0" err="1"/>
              <a:t>obs</a:t>
            </a:r>
            <a:r>
              <a:rPr lang="en-AU" dirty="0"/>
              <a:t> ids.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693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5312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2148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4643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8268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r>
              <a:rPr lang="en-AU" dirty="0"/>
              <a:t>Now that you have an account and have submitted many jobs, you might be wondering why it sometimes takes longer and other times it's quicker.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9417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1471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3380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46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Open the TOPCAT application, and go to VO -&gt; Table access protocol </a:t>
            </a:r>
          </a:p>
          <a:p>
            <a:r>
              <a:rPr lang="en-AU" dirty="0"/>
              <a:t>To get the URL, open the ASVO portal  go to services and get the URL</a:t>
            </a:r>
          </a:p>
          <a:p>
            <a:r>
              <a:rPr lang="en-AU" dirty="0"/>
              <a:t>Paste it here and click use service. This will pull all the metadata tables. We have created a new table under </a:t>
            </a:r>
            <a:r>
              <a:rPr lang="en-AU" dirty="0" err="1"/>
              <a:t>mwa</a:t>
            </a:r>
            <a:r>
              <a:rPr lang="en-AU" dirty="0"/>
              <a:t> schema called observation. Pass you ADQL query to get the metadata.</a:t>
            </a:r>
          </a:p>
          <a:p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Usually, people use </a:t>
            </a:r>
            <a:r>
              <a:rPr lang="en-AU" dirty="0" err="1"/>
              <a:t>obscore</a:t>
            </a:r>
            <a:r>
              <a:rPr lang="en-AU" dirty="0"/>
              <a:t> table to list their metadata But to provide more radio astronomy related information that are not part of the standards yet. IVOA radio interest group is still working on it.</a:t>
            </a:r>
          </a:p>
          <a:p>
            <a:r>
              <a:rPr lang="en-AU" dirty="0"/>
              <a:t> </a:t>
            </a:r>
          </a:p>
          <a:p>
            <a:r>
              <a:rPr lang="en-AU" dirty="0"/>
              <a:t>If you love coding and always use python for your astronomy you can use </a:t>
            </a:r>
            <a:r>
              <a:rPr lang="en-AU" dirty="0" err="1"/>
              <a:t>pyvo</a:t>
            </a:r>
            <a:r>
              <a:rPr lang="en-AU" dirty="0"/>
              <a:t> package.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8596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Pyvo</a:t>
            </a:r>
            <a:r>
              <a:rPr lang="en-AU" dirty="0"/>
              <a:t> has a subpackage called dal(data access layer) which provides access to the various data services. </a:t>
            </a:r>
            <a:r>
              <a:rPr lang="en-AU" dirty="0" err="1"/>
              <a:t>TAPService</a:t>
            </a:r>
            <a:r>
              <a:rPr lang="en-AU" dirty="0"/>
              <a:t> is one of that and you can use TAP services to search the metadata by passing URL of the observatory and the ADQL query.</a:t>
            </a:r>
          </a:p>
          <a:p>
            <a:endParaRPr lang="en-AU" dirty="0"/>
          </a:p>
          <a:p>
            <a:r>
              <a:rPr lang="en-AU" dirty="0"/>
              <a:t>Now you have the metadata, we don’t provide direct download link like other observatories because of the size of the data we provide.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5740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AU" dirty="0"/>
              <a:t>A quick glimpse of our Data flow. I am not going to get into this in detail.</a:t>
            </a:r>
          </a:p>
          <a:p>
            <a:pPr marL="0" indent="0">
              <a:buFontTx/>
              <a:buNone/>
            </a:pPr>
            <a:r>
              <a:rPr lang="en-AU" dirty="0"/>
              <a:t>But you can see , The data captured by telescope on site is sent through a 100Gig link down to Pawsey.</a:t>
            </a:r>
          </a:p>
          <a:p>
            <a:pPr marL="0" indent="0">
              <a:buFontTx/>
              <a:buNone/>
            </a:pPr>
            <a:r>
              <a:rPr lang="en-AU" dirty="0"/>
              <a:t>Where it is archived in  two different storages; Acacia with 17 PB of </a:t>
            </a:r>
            <a:r>
              <a:rPr lang="en-AU" dirty="0" err="1"/>
              <a:t>Ceph</a:t>
            </a:r>
            <a:r>
              <a:rPr lang="en-AU" dirty="0"/>
              <a:t> storage and 40 PB of tape storage</a:t>
            </a:r>
          </a:p>
          <a:p>
            <a:pPr marL="0" indent="0">
              <a:buFontTx/>
              <a:buNone/>
            </a:pPr>
            <a:r>
              <a:rPr lang="en-AU" dirty="0"/>
              <a:t>Currently we have 53 PB worth of Raw data. For a compression you can store approximately 12M Hollywood movies </a:t>
            </a:r>
          </a:p>
          <a:p>
            <a:pPr marL="0" indent="0">
              <a:buFontTx/>
              <a:buNone/>
            </a:pPr>
            <a:r>
              <a:rPr lang="en-AU" dirty="0"/>
              <a:t>Our data portal just sits in between the researches and our archive.</a:t>
            </a:r>
          </a:p>
          <a:p>
            <a:pPr marL="0" indent="0">
              <a:buFontTx/>
              <a:buNone/>
            </a:pPr>
            <a:endParaRPr lang="en-AU" dirty="0"/>
          </a:p>
          <a:p>
            <a:pPr marL="0" indent="0">
              <a:buFontTx/>
              <a:buNone/>
            </a:pPr>
            <a:r>
              <a:rPr lang="en-AU" dirty="0"/>
              <a:t>Our data portal not just move data from archive to you , It can tailor the data according to the user's requirement and It can also apply calibration and correction on the fly.</a:t>
            </a:r>
          </a:p>
          <a:p>
            <a:pPr marL="0" indent="0">
              <a:buFontTx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50A13-8E8A-428E-9CFF-D83A224B3EC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40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We provide 4 types of data to researchers. Actually, two and two are generated on-the-fly </a:t>
            </a:r>
          </a:p>
          <a:p>
            <a:r>
              <a:rPr lang="en-AU" dirty="0"/>
              <a:t>Row voltages: this is the raw data captured from the receivers.</a:t>
            </a:r>
          </a:p>
          <a:p>
            <a:r>
              <a:rPr lang="en-AU" dirty="0" err="1"/>
              <a:t>Birli</a:t>
            </a:r>
            <a:r>
              <a:rPr lang="en-AU" dirty="0"/>
              <a:t> does file format conversion and applies data corrections</a:t>
            </a:r>
          </a:p>
          <a:p>
            <a:endParaRPr lang="en-AU" dirty="0"/>
          </a:p>
          <a:p>
            <a:r>
              <a:rPr lang="en-AU" dirty="0"/>
              <a:t>No images – only raw data – researches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50A13-8E8A-428E-9CFF-D83A224B3EC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445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Let's move on to our data portal. This is the front page of our data portal</a:t>
            </a:r>
          </a:p>
          <a:p>
            <a:r>
              <a:rPr lang="en-AU" dirty="0"/>
              <a:t>Outage notice</a:t>
            </a:r>
          </a:p>
          <a:p>
            <a:r>
              <a:rPr lang="en-AU" dirty="0"/>
              <a:t>About</a:t>
            </a:r>
          </a:p>
          <a:p>
            <a:r>
              <a:rPr lang="en-AU" dirty="0"/>
              <a:t>Data collection</a:t>
            </a:r>
          </a:p>
          <a:p>
            <a:r>
              <a:rPr lang="en-AU" dirty="0"/>
              <a:t>Services provided</a:t>
            </a:r>
          </a:p>
          <a:p>
            <a:r>
              <a:rPr lang="en-AU" dirty="0"/>
              <a:t>Support - documentation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558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Registration</a:t>
            </a:r>
          </a:p>
          <a:p>
            <a:r>
              <a:rPr lang="en-AU" dirty="0"/>
              <a:t>We accept two logins. </a:t>
            </a:r>
          </a:p>
          <a:p>
            <a:r>
              <a:rPr lang="en-AU" dirty="0"/>
              <a:t>We authenticate </a:t>
            </a:r>
            <a:r>
              <a:rPr lang="en-AU" dirty="0" err="1"/>
              <a:t>datacentral</a:t>
            </a:r>
            <a:r>
              <a:rPr lang="en-AU" dirty="0"/>
              <a:t> account – data central is also one of the ASVO nodes that provides auth service. Or</a:t>
            </a:r>
          </a:p>
          <a:p>
            <a:r>
              <a:rPr lang="en-AU" dirty="0"/>
              <a:t>You can create local MWA ASVO account. Enter your details and submit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3196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Either use your email or username to login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841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C6B4-DED2-4ED7-906B-E6EE3C0E568F}" type="datetime1">
              <a:rPr lang="en-AU" smtClean="0"/>
              <a:t>23/08/2024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854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F7C10-B1E1-4077-AEBF-77A4B71A32D5}" type="datetime1">
              <a:rPr lang="en-AU" smtClean="0"/>
              <a:t>23/08/2024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598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A224-4DD1-4E40-B846-ED6006B41E18}" type="datetime1">
              <a:rPr lang="en-AU" smtClean="0"/>
              <a:t>23/08/2024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645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A497-2326-4520-96B8-4A403055BD0F}" type="datetime1">
              <a:rPr lang="en-AU" smtClean="0"/>
              <a:t>23/08/2024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876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E200A-A811-4CB0-AB3E-0516C95643C8}" type="datetime1">
              <a:rPr lang="en-AU" smtClean="0"/>
              <a:t>23/08/2024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34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9710-02F5-4857-BBDD-CC5594C72996}" type="datetime1">
              <a:rPr lang="en-AU" smtClean="0"/>
              <a:t>23/08/2024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525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EA10-98F9-4634-AE2D-0C994630C4DC}" type="datetime1">
              <a:rPr lang="en-AU" smtClean="0"/>
              <a:t>23/08/2024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064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0BB1-12A6-4315-AE43-4C839C9AE644}" type="datetime1">
              <a:rPr lang="en-AU" smtClean="0"/>
              <a:t>23/08/2024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453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0FCE-3C62-4BB6-BCF2-3C75A159A0AF}" type="datetime1">
              <a:rPr lang="en-AU" smtClean="0"/>
              <a:t>23/08/2024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805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F7D4-477E-4C8B-A77D-BDEB12632A2A}" type="datetime1">
              <a:rPr lang="en-AU" smtClean="0"/>
              <a:t>23/08/2024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1651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306E-6E1D-47C7-A656-685A1A845464}" type="datetime1">
              <a:rPr lang="en-AU" smtClean="0"/>
              <a:t>23/08/2024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46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D22B-DB98-4B6A-B43B-C36C5E5C1903}" type="datetime1">
              <a:rPr lang="en-AU" smtClean="0"/>
              <a:t>23/08/2024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The Murchison Widefield Array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973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12" Type="http://schemas.openxmlformats.org/officeDocument/2006/relationships/image" Target="../media/image14.png"/><Relationship Id="rId2" Type="http://schemas.openxmlformats.org/officeDocument/2006/relationships/video" Target="../media/media4.webm"/><Relationship Id="rId1" Type="http://schemas.microsoft.com/office/2007/relationships/media" Target="../media/media4.webm"/><Relationship Id="rId6" Type="http://schemas.openxmlformats.org/officeDocument/2006/relationships/diagramData" Target="../diagrams/data4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10.xml"/><Relationship Id="rId9" Type="http://schemas.openxmlformats.org/officeDocument/2006/relationships/diagramColors" Target="../diagrams/colors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5.xml"/><Relationship Id="rId2" Type="http://schemas.openxmlformats.org/officeDocument/2006/relationships/video" Target="../media/media5.webm"/><Relationship Id="rId1" Type="http://schemas.microsoft.com/office/2007/relationships/media" Target="../media/media5.webm"/><Relationship Id="rId6" Type="http://schemas.openxmlformats.org/officeDocument/2006/relationships/diagramData" Target="../diagrams/data5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microsoft.com/office/2007/relationships/diagramDrawing" Target="../diagrams/drawing5.xml"/><Relationship Id="rId4" Type="http://schemas.openxmlformats.org/officeDocument/2006/relationships/notesSlide" Target="../notesSlides/notesSlide11.xml"/><Relationship Id="rId9" Type="http://schemas.openxmlformats.org/officeDocument/2006/relationships/diagramColors" Target="../diagrams/colors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.png"/><Relationship Id="rId9" Type="http://schemas.microsoft.com/office/2007/relationships/diagramDrawing" Target="../diagrams/drawing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4.png"/><Relationship Id="rId9" Type="http://schemas.microsoft.com/office/2007/relationships/diagramDrawing" Target="../diagrams/drawing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4.png"/><Relationship Id="rId9" Type="http://schemas.microsoft.com/office/2007/relationships/diagramDrawing" Target="../diagrams/drawin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9.xml"/><Relationship Id="rId2" Type="http://schemas.openxmlformats.org/officeDocument/2006/relationships/video" Target="../media/media6.webm"/><Relationship Id="rId1" Type="http://schemas.microsoft.com/office/2007/relationships/media" Target="../media/media6.webm"/><Relationship Id="rId6" Type="http://schemas.openxmlformats.org/officeDocument/2006/relationships/image" Target="../media/image4.png"/><Relationship Id="rId11" Type="http://schemas.microsoft.com/office/2007/relationships/diagramDrawing" Target="../diagrams/drawing9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9.xml"/><Relationship Id="rId4" Type="http://schemas.openxmlformats.org/officeDocument/2006/relationships/notesSlide" Target="../notesSlides/notesSlide16.xml"/><Relationship Id="rId9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21.png"/><Relationship Id="rId4" Type="http://schemas.openxmlformats.org/officeDocument/2006/relationships/diagramData" Target="../diagrams/data11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2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svo.org.a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asvo.mwatelescope.org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23.png"/><Relationship Id="rId4" Type="http://schemas.openxmlformats.org/officeDocument/2006/relationships/diagramData" Target="../diagrams/data13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24.png"/><Relationship Id="rId4" Type="http://schemas.openxmlformats.org/officeDocument/2006/relationships/diagramData" Target="../diagrams/data14.xml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5.xml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26.png"/><Relationship Id="rId4" Type="http://schemas.openxmlformats.org/officeDocument/2006/relationships/diagramData" Target="../diagrams/data16.xml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10" Type="http://schemas.openxmlformats.org/officeDocument/2006/relationships/image" Target="../media/image27.png"/><Relationship Id="rId4" Type="http://schemas.openxmlformats.org/officeDocument/2006/relationships/diagramData" Target="../diagrams/data17.xml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svo_support@mwatelescope.or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jpeg"/><Relationship Id="rId15" Type="http://schemas.openxmlformats.org/officeDocument/2006/relationships/image" Target="../media/image3.png"/><Relationship Id="rId10" Type="http://schemas.openxmlformats.org/officeDocument/2006/relationships/hyperlink" Target="http://www.mwatelescope.org/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hyperlink" Target="https://asvo.mwatelescope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video" Target="../media/media3.webm"/><Relationship Id="rId1" Type="http://schemas.microsoft.com/office/2007/relationships/media" Target="../media/media3.webm"/><Relationship Id="rId6" Type="http://schemas.openxmlformats.org/officeDocument/2006/relationships/diagramData" Target="../diagrams/data2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8.xml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B7242-66E1-12E2-8641-5283AD2A9D7F}"/>
              </a:ext>
            </a:extLst>
          </p:cNvPr>
          <p:cNvSpPr/>
          <p:nvPr/>
        </p:nvSpPr>
        <p:spPr>
          <a:xfrm>
            <a:off x="0" y="5643598"/>
            <a:ext cx="9144000" cy="1214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882C8-1E15-43A0-9879-E94543C6A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4239" y="1989318"/>
            <a:ext cx="9392478" cy="1439682"/>
          </a:xfrm>
        </p:spPr>
        <p:txBody>
          <a:bodyPr>
            <a:normAutofit/>
          </a:bodyPr>
          <a:lstStyle/>
          <a:p>
            <a:r>
              <a:rPr lang="en-AU" sz="4900" b="1" dirty="0"/>
              <a:t>MWA ASVO &amp; Data access</a:t>
            </a:r>
            <a:endParaRPr lang="en-AU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0D5FA7-DEE3-49A5-A564-9BF972053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802" y="3698379"/>
            <a:ext cx="6890041" cy="793550"/>
          </a:xfrm>
        </p:spPr>
        <p:txBody>
          <a:bodyPr>
            <a:normAutofit/>
          </a:bodyPr>
          <a:lstStyle/>
          <a:p>
            <a:pPr defTabSz="457200"/>
            <a:r>
              <a:rPr lang="en-AU" sz="2800" dirty="0">
                <a:solidFill>
                  <a:srgbClr val="565964"/>
                </a:solidFill>
                <a:highlight>
                  <a:srgbClr val="FFFFFF"/>
                </a:highlight>
                <a:latin typeface="MuseoSlab"/>
              </a:rPr>
              <a:t>Aug 2024 MWA Project meeting, Lausanne</a:t>
            </a:r>
          </a:p>
          <a:p>
            <a:pPr algn="l"/>
            <a:endParaRPr lang="en-A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B82CFF-66AF-4F40-AAD9-FB00A96EDCF7}"/>
              </a:ext>
            </a:extLst>
          </p:cNvPr>
          <p:cNvCxnSpPr/>
          <p:nvPr/>
        </p:nvCxnSpPr>
        <p:spPr>
          <a:xfrm>
            <a:off x="506802" y="3439920"/>
            <a:ext cx="813039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2DE40B4-5660-4D92-B37F-A76D20D11A09}"/>
              </a:ext>
            </a:extLst>
          </p:cNvPr>
          <p:cNvSpPr/>
          <p:nvPr/>
        </p:nvSpPr>
        <p:spPr>
          <a:xfrm>
            <a:off x="0" y="0"/>
            <a:ext cx="9144000" cy="2015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CB1FAF-1315-4363-84BA-EBB675FDAF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8" y="255611"/>
            <a:ext cx="3936815" cy="1601887"/>
          </a:xfrm>
          <a:prstGeom prst="rect">
            <a:avLst/>
          </a:prstGeom>
        </p:spPr>
      </p:pic>
      <p:pic>
        <p:nvPicPr>
          <p:cNvPr id="5" name="Picture 4" descr="A logo with red and white circles&#10;&#10;Description automatically generated">
            <a:extLst>
              <a:ext uri="{FF2B5EF4-FFF2-40B4-BE49-F238E27FC236}">
                <a16:creationId xmlns:a16="http://schemas.microsoft.com/office/drawing/2014/main" id="{065E30F5-0034-0C34-C1DC-5BF245C45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75" y="5681427"/>
            <a:ext cx="1138744" cy="1138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566DA-8AC8-8532-2449-498D7F9C2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8" y="5946498"/>
            <a:ext cx="3480577" cy="608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A0C08-CF40-481C-B247-77304DFB39E8}"/>
              </a:ext>
            </a:extLst>
          </p:cNvPr>
          <p:cNvSpPr txBox="1"/>
          <p:nvPr/>
        </p:nvSpPr>
        <p:spPr>
          <a:xfrm>
            <a:off x="157480" y="4246791"/>
            <a:ext cx="8829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						-</a:t>
            </a:r>
            <a:r>
              <a:rPr lang="en-AU" sz="2000" dirty="0">
                <a:solidFill>
                  <a:srgbClr val="565964"/>
                </a:solidFill>
                <a:highlight>
                  <a:srgbClr val="FFFFFF"/>
                </a:highlight>
                <a:latin typeface="MuseoSlab"/>
              </a:rPr>
              <a:t>Mouriyan Rajendran, Curtin University/ICRAR/MWA</a:t>
            </a:r>
            <a:endParaRPr lang="en-US" sz="2000" dirty="0">
              <a:solidFill>
                <a:srgbClr val="565964"/>
              </a:solidFill>
              <a:highlight>
                <a:srgbClr val="FFFFFF"/>
              </a:highlight>
              <a:latin typeface="MuseoSlab"/>
            </a:endParaRPr>
          </a:p>
        </p:txBody>
      </p:sp>
    </p:spTree>
    <p:extLst>
      <p:ext uri="{BB962C8B-B14F-4D97-AF65-F5344CB8AC3E}">
        <p14:creationId xmlns:p14="http://schemas.microsoft.com/office/powerpoint/2010/main" val="1034784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ASVO Workflow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10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6" name="Content Placeholder 29">
            <a:extLst>
              <a:ext uri="{FF2B5EF4-FFF2-40B4-BE49-F238E27FC236}">
                <a16:creationId xmlns:a16="http://schemas.microsoft.com/office/drawing/2014/main" id="{FC399B76-BCE6-D0D2-F423-21A114FF01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772339"/>
              </p:ext>
            </p:extLst>
          </p:nvPr>
        </p:nvGraphicFramePr>
        <p:xfrm>
          <a:off x="734440" y="5120913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Search_page">
            <a:hlinkClick r:id="" action="ppaction://media"/>
            <a:extLst>
              <a:ext uri="{FF2B5EF4-FFF2-40B4-BE49-F238E27FC236}">
                <a16:creationId xmlns:a16="http://schemas.microsoft.com/office/drawing/2014/main" id="{1FC3C0E1-3519-C2B8-5B40-60D10D629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31" y="857250"/>
            <a:ext cx="9144000" cy="4369377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9767A980-9999-970E-812E-D6ECF0846B8C}"/>
              </a:ext>
            </a:extLst>
          </p:cNvPr>
          <p:cNvSpPr/>
          <p:nvPr/>
        </p:nvSpPr>
        <p:spPr>
          <a:xfrm>
            <a:off x="1503367" y="2785229"/>
            <a:ext cx="3174423" cy="124691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34F8DE-E91E-26C3-DBB2-32345DEB7E6E}"/>
              </a:ext>
            </a:extLst>
          </p:cNvPr>
          <p:cNvSpPr txBox="1"/>
          <p:nvPr/>
        </p:nvSpPr>
        <p:spPr>
          <a:xfrm>
            <a:off x="4677790" y="2662908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44 Fields can be searched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A7F31-BF5B-A536-8772-84971E011F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0587" y="3422760"/>
            <a:ext cx="1552792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8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ASVO Workflow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11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6" name="Content Placeholder 29">
            <a:extLst>
              <a:ext uri="{FF2B5EF4-FFF2-40B4-BE49-F238E27FC236}">
                <a16:creationId xmlns:a16="http://schemas.microsoft.com/office/drawing/2014/main" id="{FC399B76-BCE6-D0D2-F423-21A114FF01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4440" y="5120913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obs_information">
            <a:hlinkClick r:id="" action="ppaction://media"/>
            <a:extLst>
              <a:ext uri="{FF2B5EF4-FFF2-40B4-BE49-F238E27FC236}">
                <a16:creationId xmlns:a16="http://schemas.microsoft.com/office/drawing/2014/main" id="{5FECF78A-3112-C1A2-AF51-601CC692DA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028311"/>
            <a:ext cx="9144000" cy="41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BD1ED-CF09-0FEA-F6F8-DFB982A76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32" y="1107357"/>
            <a:ext cx="6771248" cy="36793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4A423F-16BE-FE35-B661-0E168DD72539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F7CC1-06A2-EC19-AD74-059018C7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12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85079-C1D3-1F89-8930-24C16BE60CD1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6B5BE1-4537-35E8-650F-A89209BEB083}"/>
              </a:ext>
            </a:extLst>
          </p:cNvPr>
          <p:cNvSpPr txBox="1">
            <a:spLocks/>
          </p:cNvSpPr>
          <p:nvPr/>
        </p:nvSpPr>
        <p:spPr>
          <a:xfrm>
            <a:off x="1357808" y="155974"/>
            <a:ext cx="7216450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2"/>
                </a:solidFill>
              </a:rPr>
              <a:t>MWA ASVO Workflow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424EE-C2C1-601A-C526-528D56E5C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148DA3-8870-BBA0-3714-E38F5FF5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graphicFrame>
        <p:nvGraphicFramePr>
          <p:cNvPr id="30" name="Content Placeholder 29">
            <a:extLst>
              <a:ext uri="{FF2B5EF4-FFF2-40B4-BE49-F238E27FC236}">
                <a16:creationId xmlns:a16="http://schemas.microsoft.com/office/drawing/2014/main" id="{21C59812-07E2-D868-3600-1F80099379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851518"/>
              </p:ext>
            </p:extLst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96993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628BA6-EB88-57B2-BD8F-2A50DA63F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10" y="1112120"/>
            <a:ext cx="6770973" cy="36863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4A423F-16BE-FE35-B661-0E168DD72539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F7CC1-06A2-EC19-AD74-059018C7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13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85079-C1D3-1F89-8930-24C16BE60CD1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6B5BE1-4537-35E8-650F-A89209BEB083}"/>
              </a:ext>
            </a:extLst>
          </p:cNvPr>
          <p:cNvSpPr txBox="1">
            <a:spLocks/>
          </p:cNvSpPr>
          <p:nvPr/>
        </p:nvSpPr>
        <p:spPr>
          <a:xfrm>
            <a:off x="1357808" y="155974"/>
            <a:ext cx="7216450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2"/>
                </a:solidFill>
              </a:rPr>
              <a:t>MWA ASVO Workflow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424EE-C2C1-601A-C526-528D56E5C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148DA3-8870-BBA0-3714-E38F5FF5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graphicFrame>
        <p:nvGraphicFramePr>
          <p:cNvPr id="30" name="Content Placeholder 29">
            <a:extLst>
              <a:ext uri="{FF2B5EF4-FFF2-40B4-BE49-F238E27FC236}">
                <a16:creationId xmlns:a16="http://schemas.microsoft.com/office/drawing/2014/main" id="{21C59812-07E2-D868-3600-1F80099379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65087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13F5D53F-DC12-E221-D1FA-0B655460E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35" y="1123859"/>
            <a:ext cx="6771248" cy="3662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4A423F-16BE-FE35-B661-0E168DD72539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F7CC1-06A2-EC19-AD74-059018C7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14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85079-C1D3-1F89-8930-24C16BE60CD1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6B5BE1-4537-35E8-650F-A89209BEB083}"/>
              </a:ext>
            </a:extLst>
          </p:cNvPr>
          <p:cNvSpPr txBox="1">
            <a:spLocks/>
          </p:cNvSpPr>
          <p:nvPr/>
        </p:nvSpPr>
        <p:spPr>
          <a:xfrm>
            <a:off x="1357808" y="155974"/>
            <a:ext cx="7216450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2"/>
                </a:solidFill>
              </a:rPr>
              <a:t>MWA ASVO Workflow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424EE-C2C1-601A-C526-528D56E5C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148DA3-8870-BBA0-3714-E38F5FF5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graphicFrame>
        <p:nvGraphicFramePr>
          <p:cNvPr id="30" name="Content Placeholder 29">
            <a:extLst>
              <a:ext uri="{FF2B5EF4-FFF2-40B4-BE49-F238E27FC236}">
                <a16:creationId xmlns:a16="http://schemas.microsoft.com/office/drawing/2014/main" id="{21C59812-07E2-D868-3600-1F80099379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7093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4A423F-16BE-FE35-B661-0E168DD72539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F7CC1-06A2-EC19-AD74-059018C7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15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85079-C1D3-1F89-8930-24C16BE60CD1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6B5BE1-4537-35E8-650F-A89209BEB083}"/>
              </a:ext>
            </a:extLst>
          </p:cNvPr>
          <p:cNvSpPr txBox="1">
            <a:spLocks/>
          </p:cNvSpPr>
          <p:nvPr/>
        </p:nvSpPr>
        <p:spPr>
          <a:xfrm>
            <a:off x="1357808" y="155974"/>
            <a:ext cx="7216450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2"/>
                </a:solidFill>
              </a:rPr>
              <a:t>MWA ASVO Workflow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424EE-C2C1-601A-C526-528D56E5C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148DA3-8870-BBA0-3714-E38F5FF5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pic>
        <p:nvPicPr>
          <p:cNvPr id="11" name="Picture 10" descr="A screenshot of a television screen&#10;&#10;Description automatically generated">
            <a:extLst>
              <a:ext uri="{FF2B5EF4-FFF2-40B4-BE49-F238E27FC236}">
                <a16:creationId xmlns:a16="http://schemas.microsoft.com/office/drawing/2014/main" id="{1EA1045D-0CBF-F616-5457-9540C4D02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811"/>
            <a:ext cx="9144000" cy="49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96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bmit_jobs_multiple">
            <a:hlinkClick r:id="" action="ppaction://media"/>
            <a:extLst>
              <a:ext uri="{FF2B5EF4-FFF2-40B4-BE49-F238E27FC236}">
                <a16:creationId xmlns:a16="http://schemas.microsoft.com/office/drawing/2014/main" id="{419E6C3A-9424-4C00-0B18-5EF6B6663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8311"/>
            <a:ext cx="9144000" cy="39915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4A423F-16BE-FE35-B661-0E168DD72539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F7CC1-06A2-EC19-AD74-059018C7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16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85079-C1D3-1F89-8930-24C16BE60CD1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6B5BE1-4537-35E8-650F-A89209BEB083}"/>
              </a:ext>
            </a:extLst>
          </p:cNvPr>
          <p:cNvSpPr txBox="1">
            <a:spLocks/>
          </p:cNvSpPr>
          <p:nvPr/>
        </p:nvSpPr>
        <p:spPr>
          <a:xfrm>
            <a:off x="1357808" y="155974"/>
            <a:ext cx="7216450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2"/>
                </a:solidFill>
              </a:rPr>
              <a:t>MWA ASVO Workflow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424EE-C2C1-601A-C526-528D56E5CF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148DA3-8870-BBA0-3714-E38F5FF5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graphicFrame>
        <p:nvGraphicFramePr>
          <p:cNvPr id="30" name="Content Placeholder 29">
            <a:extLst>
              <a:ext uri="{FF2B5EF4-FFF2-40B4-BE49-F238E27FC236}">
                <a16:creationId xmlns:a16="http://schemas.microsoft.com/office/drawing/2014/main" id="{21C59812-07E2-D868-3600-1F80099379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2527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4A423F-16BE-FE35-B661-0E168DD72539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F7CC1-06A2-EC19-AD74-059018C7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17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85079-C1D3-1F89-8930-24C16BE60CD1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6B5BE1-4537-35E8-650F-A89209BEB083}"/>
              </a:ext>
            </a:extLst>
          </p:cNvPr>
          <p:cNvSpPr txBox="1">
            <a:spLocks/>
          </p:cNvSpPr>
          <p:nvPr/>
        </p:nvSpPr>
        <p:spPr>
          <a:xfrm>
            <a:off x="1357808" y="155974"/>
            <a:ext cx="7216450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2"/>
                </a:solidFill>
              </a:rPr>
              <a:t>MWA ASVO Workflow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424EE-C2C1-601A-C526-528D56E5C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148DA3-8870-BBA0-3714-E38F5FF5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graphicFrame>
        <p:nvGraphicFramePr>
          <p:cNvPr id="30" name="Content Placeholder 29">
            <a:extLst>
              <a:ext uri="{FF2B5EF4-FFF2-40B4-BE49-F238E27FC236}">
                <a16:creationId xmlns:a16="http://schemas.microsoft.com/office/drawing/2014/main" id="{21C59812-07E2-D868-3600-1F80099379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5689160"/>
              </p:ext>
            </p:extLst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6F9F2D9-74DD-D0A8-4003-C544A6D11F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324" y="1112118"/>
            <a:ext cx="7058025" cy="38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33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ASVO Workflow – CLI client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18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3" name="Content Placeholder 29">
            <a:extLst>
              <a:ext uri="{FF2B5EF4-FFF2-40B4-BE49-F238E27FC236}">
                <a16:creationId xmlns:a16="http://schemas.microsoft.com/office/drawing/2014/main" id="{731634DC-C488-2DD1-8C04-92AE8E039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419757"/>
              </p:ext>
            </p:extLst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EC4607F6-A5D5-80F3-5D13-20DE147DD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857" y="4530424"/>
            <a:ext cx="866896" cy="2667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F04AE-3961-8667-9E8E-BD92D40367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083" y="1051726"/>
            <a:ext cx="7167833" cy="397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92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ASVO Workflow – CLI client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19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3" name="Content Placeholder 29">
            <a:extLst>
              <a:ext uri="{FF2B5EF4-FFF2-40B4-BE49-F238E27FC236}">
                <a16:creationId xmlns:a16="http://schemas.microsoft.com/office/drawing/2014/main" id="{731634DC-C488-2DD1-8C04-92AE8E039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8087870"/>
              </p:ext>
            </p:extLst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EC4607F6-A5D5-80F3-5D13-20DE147DD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857" y="4530424"/>
            <a:ext cx="866896" cy="266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7D2103-CB4A-5C0B-F7DE-9E23508D0F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229" y="1051726"/>
            <a:ext cx="6916115" cy="3352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118D78-5539-CFB6-F918-093D6360C3D8}"/>
              </a:ext>
            </a:extLst>
          </p:cNvPr>
          <p:cNvSpPr txBox="1"/>
          <p:nvPr/>
        </p:nvSpPr>
        <p:spPr>
          <a:xfrm>
            <a:off x="993229" y="4462286"/>
            <a:ext cx="576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600" dirty="0"/>
              <a:t>Set up your API key in your environment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600" dirty="0"/>
              <a:t>export MWA_ASVO_API_KEY=</a:t>
            </a:r>
            <a:r>
              <a:rPr lang="en-AU" sz="1600" dirty="0" err="1"/>
              <a:t>your_api_key</a:t>
            </a:r>
            <a:r>
              <a:rPr lang="en-A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3439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7" y="155974"/>
            <a:ext cx="7567983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Public Data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32FA0-25FF-4C24-8B14-2AE41EA6E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5" y="1207698"/>
            <a:ext cx="8638903" cy="4969265"/>
          </a:xfrm>
        </p:spPr>
        <p:txBody>
          <a:bodyPr/>
          <a:lstStyle/>
          <a:p>
            <a:r>
              <a:rPr lang="en-AU" dirty="0"/>
              <a:t>All-Sky Virtual Observatory (ASVO)  </a:t>
            </a:r>
            <a:r>
              <a:rPr lang="en-AU" dirty="0">
                <a:hlinkClick r:id="rId3"/>
              </a:rPr>
              <a:t>https://asvo.org.au</a:t>
            </a:r>
            <a:r>
              <a:rPr lang="en-AU" dirty="0"/>
              <a:t> </a:t>
            </a:r>
          </a:p>
          <a:p>
            <a:pPr lvl="1"/>
            <a:r>
              <a:rPr lang="en-AU" dirty="0"/>
              <a:t>5 data portals (including MWA)</a:t>
            </a:r>
          </a:p>
          <a:p>
            <a:pPr lvl="1"/>
            <a:r>
              <a:rPr lang="en-AU" dirty="0">
                <a:hlinkClick r:id="rId4"/>
              </a:rPr>
              <a:t>https://asvo.mwatelescope.org</a:t>
            </a:r>
            <a:r>
              <a:rPr lang="en-AU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3EB6E-7FCE-4468-A5DA-5C7E98C6D4D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36" y="2963980"/>
            <a:ext cx="6295003" cy="312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4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ASVO Workflow – CLI client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20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3" name="Content Placeholder 29">
            <a:extLst>
              <a:ext uri="{FF2B5EF4-FFF2-40B4-BE49-F238E27FC236}">
                <a16:creationId xmlns:a16="http://schemas.microsoft.com/office/drawing/2014/main" id="{731634DC-C488-2DD1-8C04-92AE8E039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955530"/>
              </p:ext>
            </p:extLst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EC4607F6-A5D5-80F3-5D13-20DE147DD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857" y="4530424"/>
            <a:ext cx="866896" cy="266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F54957-12EA-06A5-4DD9-39CB0CD7C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440" y="1051726"/>
            <a:ext cx="7780910" cy="39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48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CLI client : mwa_client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21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3" name="Content Placeholder 29">
            <a:extLst>
              <a:ext uri="{FF2B5EF4-FFF2-40B4-BE49-F238E27FC236}">
                <a16:creationId xmlns:a16="http://schemas.microsoft.com/office/drawing/2014/main" id="{731634DC-C488-2DD1-8C04-92AE8E039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387658"/>
              </p:ext>
            </p:extLst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EC4607F6-A5D5-80F3-5D13-20DE147DD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857" y="4530424"/>
            <a:ext cx="866896" cy="266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65958-B068-05FD-35F0-3A680F0531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2747" y="1146970"/>
            <a:ext cx="6958506" cy="27114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8C7954-8E24-1A1C-CE14-7A3205DC52E8}"/>
              </a:ext>
            </a:extLst>
          </p:cNvPr>
          <p:cNvSpPr txBox="1"/>
          <p:nvPr/>
        </p:nvSpPr>
        <p:spPr>
          <a:xfrm>
            <a:off x="1092747" y="4081477"/>
            <a:ext cx="11051628" cy="89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1200" dirty="0"/>
              <a:t>mwa_client -c </a:t>
            </a:r>
            <a:r>
              <a:rPr lang="en-AU" sz="1200" dirty="0" err="1"/>
              <a:t>csvfile</a:t>
            </a:r>
            <a:r>
              <a:rPr lang="en-AU" sz="1200" dirty="0"/>
              <a:t> -d </a:t>
            </a:r>
            <a:r>
              <a:rPr lang="en-AU" sz="1200" dirty="0" err="1"/>
              <a:t>destdir</a:t>
            </a:r>
            <a:r>
              <a:rPr lang="en-AU" sz="1200" dirty="0"/>
              <a:t>           Submit jobs in the csv file, monitor them, then download the files, then exit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1200" dirty="0"/>
              <a:t>mwa_client -c </a:t>
            </a:r>
            <a:r>
              <a:rPr lang="en-AU" sz="1200" dirty="0" err="1"/>
              <a:t>csvfile</a:t>
            </a:r>
            <a:r>
              <a:rPr lang="en-AU" sz="1200" dirty="0"/>
              <a:t> -s                   	     Submit jobs in the csv file, then exit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1200" dirty="0"/>
              <a:t>mwa_client -c </a:t>
            </a:r>
            <a:r>
              <a:rPr lang="en-AU" sz="1200" dirty="0" err="1"/>
              <a:t>csvfile</a:t>
            </a:r>
            <a:r>
              <a:rPr lang="en-AU" sz="1200" dirty="0"/>
              <a:t> -s -</a:t>
            </a:r>
            <a:r>
              <a:rPr lang="en-AU" sz="1200" dirty="0" err="1"/>
              <a:t>ar</a:t>
            </a:r>
            <a:r>
              <a:rPr lang="en-AU" sz="1200" dirty="0"/>
              <a:t>                   Re Submits the jobs in the csv file if they were already submitted.</a:t>
            </a:r>
          </a:p>
        </p:txBody>
      </p:sp>
    </p:spTree>
    <p:extLst>
      <p:ext uri="{BB962C8B-B14F-4D97-AF65-F5344CB8AC3E}">
        <p14:creationId xmlns:p14="http://schemas.microsoft.com/office/powerpoint/2010/main" val="2791148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22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3" name="Content Placeholder 29">
            <a:extLst>
              <a:ext uri="{FF2B5EF4-FFF2-40B4-BE49-F238E27FC236}">
                <a16:creationId xmlns:a16="http://schemas.microsoft.com/office/drawing/2014/main" id="{731634DC-C488-2DD1-8C04-92AE8E039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646177"/>
              </p:ext>
            </p:extLst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EC4607F6-A5D5-80F3-5D13-20DE147DD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857" y="4530424"/>
            <a:ext cx="866896" cy="266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C6F1D-32D2-499C-C33D-7CDFD34A4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651" y="1127529"/>
            <a:ext cx="7886700" cy="29110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215327-3D39-A053-3FE8-F26E71E25F78}"/>
              </a:ext>
            </a:extLst>
          </p:cNvPr>
          <p:cNvSpPr txBox="1">
            <a:spLocks/>
          </p:cNvSpPr>
          <p:nvPr/>
        </p:nvSpPr>
        <p:spPr>
          <a:xfrm>
            <a:off x="1357808" y="155974"/>
            <a:ext cx="7216450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2"/>
                </a:solidFill>
              </a:rPr>
              <a:t>CLI client : mwa_client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B7296-ABA4-9302-BD36-8AB6F4ABC5BF}"/>
              </a:ext>
            </a:extLst>
          </p:cNvPr>
          <p:cNvSpPr txBox="1"/>
          <p:nvPr/>
        </p:nvSpPr>
        <p:spPr>
          <a:xfrm>
            <a:off x="628650" y="4155960"/>
            <a:ext cx="78867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1200" dirty="0"/>
              <a:t>mwa_client  -l                              	List all your jobs and their status, then exit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1200" dirty="0"/>
              <a:t>mwa_client -d </a:t>
            </a:r>
            <a:r>
              <a:rPr lang="en-AU" sz="1200" dirty="0" err="1"/>
              <a:t>destdir</a:t>
            </a:r>
            <a:r>
              <a:rPr lang="en-AU" sz="1200" dirty="0"/>
              <a:t> -w JOBID     Download the job id (assuming it is ready to download), then exit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1200" dirty="0"/>
              <a:t>mwa_client -d </a:t>
            </a:r>
            <a:r>
              <a:rPr lang="en-AU" sz="1200" dirty="0" err="1"/>
              <a:t>destdir</a:t>
            </a:r>
            <a:r>
              <a:rPr lang="en-AU" sz="1200" dirty="0"/>
              <a:t> -w all           Download any ready to download jobs, then exit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929806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CLI client : giant-squid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23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3" name="Content Placeholder 29">
            <a:extLst>
              <a:ext uri="{FF2B5EF4-FFF2-40B4-BE49-F238E27FC236}">
                <a16:creationId xmlns:a16="http://schemas.microsoft.com/office/drawing/2014/main" id="{731634DC-C488-2DD1-8C04-92AE8E0391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EC4607F6-A5D5-80F3-5D13-20DE147DD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857" y="4530424"/>
            <a:ext cx="866896" cy="266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D442E9-3E7E-C689-0124-500A15F573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752" y="1427771"/>
            <a:ext cx="7458075" cy="1162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827220-AF83-9B44-8B64-672335CB9C47}"/>
              </a:ext>
            </a:extLst>
          </p:cNvPr>
          <p:cNvSpPr txBox="1"/>
          <p:nvPr/>
        </p:nvSpPr>
        <p:spPr>
          <a:xfrm>
            <a:off x="948752" y="2812859"/>
            <a:ext cx="7458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 dirty="0"/>
              <a:t>No csv file is needed, observation id and params can be passed as giant-squid arguments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 dirty="0"/>
              <a:t>Multiple </a:t>
            </a:r>
            <a:r>
              <a:rPr lang="en-AU" sz="1200" dirty="0" err="1"/>
              <a:t>obs</a:t>
            </a:r>
            <a:r>
              <a:rPr lang="en-AU" sz="1200" dirty="0"/>
              <a:t> ids and be passed in CLI or a text file with list of </a:t>
            </a:r>
            <a:r>
              <a:rPr lang="en-AU" sz="1200" dirty="0" err="1"/>
              <a:t>obs</a:t>
            </a:r>
            <a:r>
              <a:rPr lang="en-AU" sz="1200" dirty="0"/>
              <a:t> ids.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 dirty="0"/>
              <a:t>Examples: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1200" dirty="0"/>
              <a:t>giant-squid submit-conv -p </a:t>
            </a:r>
            <a:r>
              <a:rPr lang="en-AU" sz="1200" dirty="0" err="1"/>
              <a:t>avg_freq_res</a:t>
            </a:r>
            <a:r>
              <a:rPr lang="en-AU" sz="1200" dirty="0"/>
              <a:t>=40 –d ‘acacia’ 1403939704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1200" dirty="0"/>
              <a:t>giant-squid submit-conv -p </a:t>
            </a:r>
            <a:r>
              <a:rPr lang="en-AU" sz="1200" dirty="0" err="1"/>
              <a:t>avg_freq_res</a:t>
            </a:r>
            <a:r>
              <a:rPr lang="en-AU" sz="1200" dirty="0"/>
              <a:t>=40 –d ‘acacia’ observation_ids.txt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A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A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239363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CLI client : giant-squid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24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3" name="Content Placeholder 29">
            <a:extLst>
              <a:ext uri="{FF2B5EF4-FFF2-40B4-BE49-F238E27FC236}">
                <a16:creationId xmlns:a16="http://schemas.microsoft.com/office/drawing/2014/main" id="{731634DC-C488-2DD1-8C04-92AE8E039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835428"/>
              </p:ext>
            </p:extLst>
          </p:nvPr>
        </p:nvGraphicFramePr>
        <p:xfrm>
          <a:off x="734440" y="4933878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EC4607F6-A5D5-80F3-5D13-20DE147DD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857" y="4530424"/>
            <a:ext cx="866896" cy="266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FD41C2-B4F4-8C7B-DD0A-1EA42DBA32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440" y="1184284"/>
            <a:ext cx="7784785" cy="2825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37A929-5FB4-3D3A-2AFC-7F0BC6C8BE23}"/>
              </a:ext>
            </a:extLst>
          </p:cNvPr>
          <p:cNvSpPr txBox="1"/>
          <p:nvPr/>
        </p:nvSpPr>
        <p:spPr>
          <a:xfrm>
            <a:off x="730564" y="4117860"/>
            <a:ext cx="77847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1200" dirty="0"/>
              <a:t>giant-squid list                              	                 List all your jobs and their status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1200" dirty="0"/>
              <a:t>giant-squid download -d directory </a:t>
            </a:r>
            <a:r>
              <a:rPr lang="en-AU" sz="1200" dirty="0" err="1"/>
              <a:t>obs_id</a:t>
            </a:r>
            <a:r>
              <a:rPr lang="en-AU" sz="1200" dirty="0"/>
              <a:t>     Download the job id (assuming it is ready to download), then exit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078193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237BA90-5843-017A-75E6-AFB373EE6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4284"/>
            <a:ext cx="7886700" cy="4351338"/>
          </a:xfrm>
        </p:spPr>
        <p:txBody>
          <a:bodyPr/>
          <a:lstStyle/>
          <a:p>
            <a:r>
              <a:rPr lang="en-AU" dirty="0"/>
              <a:t>Jobs are assigned with priority index to balance the queue and reduce wait times.</a:t>
            </a:r>
          </a:p>
          <a:p>
            <a:r>
              <a:rPr lang="en-AU" dirty="0"/>
              <a:t>Priority index ∝ number of jobs.</a:t>
            </a:r>
          </a:p>
          <a:p>
            <a:r>
              <a:rPr lang="en-AU" dirty="0"/>
              <a:t>Voltage jobs are given relatively lower priority due to its long processing time.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25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9DAE5AE-C182-54FE-FDCA-256D4430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ASVO Job priorities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990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237BA90-5843-017A-75E6-AFB373EE6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4284"/>
            <a:ext cx="7886700" cy="4351338"/>
          </a:xfrm>
        </p:spPr>
        <p:txBody>
          <a:bodyPr>
            <a:normAutofit/>
          </a:bodyPr>
          <a:lstStyle/>
          <a:p>
            <a:r>
              <a:rPr lang="en-AU" dirty="0"/>
              <a:t>Permissions</a:t>
            </a:r>
          </a:p>
          <a:p>
            <a:pPr lvl="1"/>
            <a:r>
              <a:rPr lang="en-AU" dirty="0"/>
              <a:t>MWA members get full permission</a:t>
            </a:r>
          </a:p>
          <a:p>
            <a:pPr lvl="1"/>
            <a:r>
              <a:rPr lang="en-AU" dirty="0"/>
              <a:t>Embargo – 18 months for non MWA members</a:t>
            </a:r>
          </a:p>
          <a:p>
            <a:pPr lvl="1"/>
            <a:r>
              <a:rPr lang="en-AU" dirty="0"/>
              <a:t>Special project permission from the PI</a:t>
            </a:r>
          </a:p>
          <a:p>
            <a:pPr lvl="1"/>
            <a:r>
              <a:rPr lang="en-AU" dirty="0" err="1"/>
              <a:t>Mwavcs</a:t>
            </a:r>
            <a:r>
              <a:rPr lang="en-AU" dirty="0"/>
              <a:t> Pawsey group to access VCS data.</a:t>
            </a:r>
          </a:p>
          <a:p>
            <a:r>
              <a:rPr lang="en-AU" dirty="0"/>
              <a:t>Email </a:t>
            </a:r>
            <a:r>
              <a:rPr lang="en-AU" dirty="0">
                <a:hlinkClick r:id="rId3"/>
              </a:rPr>
              <a:t>asvo_support@mwatelescope.org</a:t>
            </a:r>
            <a:endParaRPr lang="en-AU" dirty="0"/>
          </a:p>
          <a:p>
            <a:r>
              <a:rPr lang="en-AU" dirty="0"/>
              <a:t>Expect longer wait time if the no. of submitted jobs are high</a:t>
            </a:r>
          </a:p>
          <a:p>
            <a:r>
              <a:rPr lang="en-AU" dirty="0"/>
              <a:t>Split your voltage jobs to avoid hitting wall time.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26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8779ACC-8DA6-374D-AB30-DE9AA44B7A48}"/>
              </a:ext>
            </a:extLst>
          </p:cNvPr>
          <p:cNvSpPr txBox="1">
            <a:spLocks/>
          </p:cNvSpPr>
          <p:nvPr/>
        </p:nvSpPr>
        <p:spPr>
          <a:xfrm>
            <a:off x="1357808" y="155974"/>
            <a:ext cx="7216450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solidFill>
                  <a:schemeClr val="accent2"/>
                </a:solidFill>
              </a:rPr>
              <a:t>MWA ASVO – Tips and Tricks</a:t>
            </a:r>
            <a:endParaRPr lang="en-A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1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ASVO – Future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27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25E4BE94-B965-986A-2B49-3D5B8F083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4284"/>
            <a:ext cx="7886700" cy="4351338"/>
          </a:xfrm>
        </p:spPr>
        <p:txBody>
          <a:bodyPr/>
          <a:lstStyle/>
          <a:p>
            <a:r>
              <a:rPr lang="en-AU" dirty="0"/>
              <a:t>Custom delivery option</a:t>
            </a:r>
          </a:p>
          <a:p>
            <a:r>
              <a:rPr lang="en-AU" dirty="0" err="1"/>
              <a:t>Astroquery</a:t>
            </a:r>
            <a:endParaRPr lang="en-AU" dirty="0"/>
          </a:p>
          <a:p>
            <a:r>
              <a:rPr lang="en-AU" dirty="0"/>
              <a:t>Migration to </a:t>
            </a:r>
            <a:r>
              <a:rPr lang="en-AU" dirty="0" err="1"/>
              <a:t>Setonix</a:t>
            </a:r>
            <a:endParaRPr lang="en-AU" dirty="0"/>
          </a:p>
          <a:p>
            <a:r>
              <a:rPr lang="en-AU" dirty="0"/>
              <a:t>VO registry</a:t>
            </a:r>
          </a:p>
          <a:p>
            <a:r>
              <a:rPr lang="en-AU" dirty="0"/>
              <a:t>Choose coarse channels for conversion and visibility download jobs</a:t>
            </a:r>
          </a:p>
          <a:p>
            <a:r>
              <a:rPr lang="en-AU" dirty="0"/>
              <a:t>Transition to Open API 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2792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>
                <a:solidFill>
                  <a:schemeClr val="accent2"/>
                </a:solidFill>
              </a:rPr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28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ED3103-0345-4116-8023-630919BDA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912" y="1184284"/>
            <a:ext cx="8635217" cy="2414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Mouriyan Rajendran</a:t>
            </a:r>
          </a:p>
          <a:p>
            <a:pPr marL="0" indent="0">
              <a:buNone/>
            </a:pPr>
            <a:r>
              <a:rPr lang="en-AU" sz="3200" dirty="0"/>
              <a:t>Developer</a:t>
            </a:r>
          </a:p>
          <a:p>
            <a:pPr marL="0" indent="0">
              <a:buNone/>
            </a:pPr>
            <a:r>
              <a:rPr lang="en-A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Mouriyan.rajendran@curtin.edu.au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6" name="Picture 2" descr="Image result for aarnet logo">
            <a:extLst>
              <a:ext uri="{FF2B5EF4-FFF2-40B4-BE49-F238E27FC236}">
                <a16:creationId xmlns:a16="http://schemas.microsoft.com/office/drawing/2014/main" id="{26EFBC0C-54C4-48B7-A382-4DE835691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93" y="2902646"/>
            <a:ext cx="1812272" cy="68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csiro">
            <a:extLst>
              <a:ext uri="{FF2B5EF4-FFF2-40B4-BE49-F238E27FC236}">
                <a16:creationId xmlns:a16="http://schemas.microsoft.com/office/drawing/2014/main" id="{580D0C4E-4244-4886-A5E8-19E54392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84714" y="1908544"/>
            <a:ext cx="935949" cy="9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stronomy australia limited">
            <a:extLst>
              <a:ext uri="{FF2B5EF4-FFF2-40B4-BE49-F238E27FC236}">
                <a16:creationId xmlns:a16="http://schemas.microsoft.com/office/drawing/2014/main" id="{791E8E30-8E8E-41BC-A57D-FD1A1E26D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378" y="1076038"/>
            <a:ext cx="1782622" cy="7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44871" y="2694358"/>
            <a:ext cx="7742111" cy="2529823"/>
            <a:chOff x="881301" y="3455313"/>
            <a:chExt cx="7742111" cy="2529823"/>
          </a:xfrm>
        </p:grpSpPr>
        <p:pic>
          <p:nvPicPr>
            <p:cNvPr id="1030" name="Picture 6" descr="Image result for web logo">
              <a:extLst>
                <a:ext uri="{FF2B5EF4-FFF2-40B4-BE49-F238E27FC236}">
                  <a16:creationId xmlns:a16="http://schemas.microsoft.com/office/drawing/2014/main" id="{8E8A39F5-364C-4BF5-8428-9639FBE3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301" y="3455313"/>
              <a:ext cx="700333" cy="669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B6CEF6-0FF9-4963-AAB6-8B60544D2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686" y="4733655"/>
              <a:ext cx="705973" cy="705973"/>
            </a:xfrm>
            <a:prstGeom prst="rect">
              <a:avLst/>
            </a:prstGeom>
          </p:spPr>
        </p:pic>
        <p:pic>
          <p:nvPicPr>
            <p:cNvPr id="1028" name="Picture 4" descr="Image result for facebook logo">
              <a:extLst>
                <a:ext uri="{FF2B5EF4-FFF2-40B4-BE49-F238E27FC236}">
                  <a16:creationId xmlns:a16="http://schemas.microsoft.com/office/drawing/2014/main" id="{85D245F4-ADBD-4D44-886E-7837003C9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047" y="5456991"/>
              <a:ext cx="528145" cy="52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535191" y="3610138"/>
              <a:ext cx="708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>
                  <a:hlinkClick r:id="rId10"/>
                </a:rPr>
                <a:t>http://www.mwatelescope.org</a:t>
              </a:r>
              <a:endParaRPr lang="en-A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35192" y="4890702"/>
              <a:ext cx="1748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/>
                <a:t>@</a:t>
              </a:r>
              <a:r>
                <a:rPr lang="en-AU" err="1"/>
                <a:t>mwatelescope</a:t>
              </a:r>
              <a:endParaRPr lang="en-A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35192" y="5498168"/>
              <a:ext cx="2698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/>
                <a:t>Murchison Widefield Array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07" y="4652239"/>
            <a:ext cx="1771143" cy="9225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11" y="4524651"/>
            <a:ext cx="1075149" cy="103497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345687" y="5756477"/>
            <a:ext cx="960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i="1"/>
              <a:t>We acknowledge the </a:t>
            </a:r>
            <a:r>
              <a:rPr lang="en-AU" sz="2000" i="1" err="1"/>
              <a:t>Wajarri</a:t>
            </a:r>
            <a:r>
              <a:rPr lang="en-AU" sz="2000" i="1"/>
              <a:t> people as the traditional owners of the MRO site.</a:t>
            </a:r>
            <a:endParaRPr lang="en-AU" sz="320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C02118C-0708-66BA-EA34-DDAE941FD9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60" y="3719498"/>
            <a:ext cx="2184043" cy="625765"/>
          </a:xfrm>
          <a:prstGeom prst="rect">
            <a:avLst/>
          </a:prstGeom>
        </p:spPr>
      </p:pic>
      <p:pic>
        <p:nvPicPr>
          <p:cNvPr id="22" name="Picture 6" descr="Image result for web logo">
            <a:extLst>
              <a:ext uri="{FF2B5EF4-FFF2-40B4-BE49-F238E27FC236}">
                <a16:creationId xmlns:a16="http://schemas.microsoft.com/office/drawing/2014/main" id="{4E2C23A9-F5FB-CAB0-5908-FC166576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7" y="3384391"/>
            <a:ext cx="700333" cy="66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C1DCC9-601E-62E8-E643-46BF01E7BB04}"/>
              </a:ext>
            </a:extLst>
          </p:cNvPr>
          <p:cNvSpPr txBox="1"/>
          <p:nvPr/>
        </p:nvSpPr>
        <p:spPr>
          <a:xfrm>
            <a:off x="913643" y="3490289"/>
            <a:ext cx="708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hlinkClick r:id="rId14"/>
              </a:rPr>
              <a:t>https://asvo.mwatelescope.org</a:t>
            </a:r>
            <a:r>
              <a:rPr lang="en-AU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8438DC-A209-B31F-CA67-0DD6EAEE369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81" y="1780813"/>
            <a:ext cx="2698451" cy="471842"/>
          </a:xfrm>
          <a:prstGeom prst="rect">
            <a:avLst/>
          </a:prstGeom>
        </p:spPr>
      </p:pic>
      <p:pic>
        <p:nvPicPr>
          <p:cNvPr id="26" name="Picture 25" descr="A logo with red and yellow lines&#10;&#10;Description automatically generated">
            <a:extLst>
              <a:ext uri="{FF2B5EF4-FFF2-40B4-BE49-F238E27FC236}">
                <a16:creationId xmlns:a16="http://schemas.microsoft.com/office/drawing/2014/main" id="{5AF44E6B-393E-77CB-9618-674B849494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56" y="2494731"/>
            <a:ext cx="1133475" cy="11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3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B7D74-E56C-ED4F-9603-B6BE63DE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4C7DD-0FD5-8ECA-BF7E-F767F175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3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D7EA9-91B5-FA3E-E078-3EE0F1E2F139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8D5D0-E266-696F-4E9F-A996CA36D694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094639F-CE6A-4FB7-66B3-925313713D75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7358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The Murchison Widefield Array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B88961E-10BB-D318-C27C-069A11E12B0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5D3EB6E-7FCE-4468-A5DA-5C7E98C6D4DA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</a:t>
            </a:fld>
            <a:endParaRPr lang="en-A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6D04EC-F94B-0BA7-E90F-333733F1C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27B9046-FF8C-AFB5-EFD6-0780407A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7" y="155974"/>
            <a:ext cx="7567983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VO TAP service –         TOPCAT</a:t>
            </a:r>
          </a:p>
        </p:txBody>
      </p:sp>
      <p:pic>
        <p:nvPicPr>
          <p:cNvPr id="12" name="VO_TAP">
            <a:hlinkClick r:id="" action="ppaction://media"/>
            <a:extLst>
              <a:ext uri="{FF2B5EF4-FFF2-40B4-BE49-F238E27FC236}">
                <a16:creationId xmlns:a16="http://schemas.microsoft.com/office/drawing/2014/main" id="{BC1A5801-61EA-76C7-1925-39F6FFAD7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34795"/>
            <a:ext cx="9144000" cy="51435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E814B4F-9415-FA93-BD6D-38AFFADB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191" y="12757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89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713E0E4-9119-4E3E-8CEB-8FD879DD2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7788" y="1538645"/>
            <a:ext cx="4629150" cy="3983910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70E892-36AA-A371-168D-75FF02A00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38645"/>
            <a:ext cx="2949178" cy="433034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/>
              <a:t>Data Access(</a:t>
            </a:r>
            <a:r>
              <a:rPr lang="en-AU" sz="2400" b="1" dirty="0" err="1"/>
              <a:t>pyvo.dal</a:t>
            </a:r>
            <a:r>
              <a:rPr lang="en-AU" sz="2400" b="1" dirty="0"/>
              <a:t>) </a:t>
            </a:r>
            <a:r>
              <a:rPr lang="en-AU" sz="2400" dirty="0"/>
              <a:t>- </a:t>
            </a:r>
            <a:r>
              <a:rPr lang="en-AU" sz="2400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</a:rPr>
              <a:t>This subpackage provides access to the various data services in the 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 err="1"/>
              <a:t>TAPService</a:t>
            </a:r>
            <a:r>
              <a:rPr lang="en-AU" sz="2400" dirty="0">
                <a:solidFill>
                  <a:srgbClr val="404040"/>
                </a:solidFill>
                <a:highlight>
                  <a:srgbClr val="FFFFFF"/>
                </a:highlight>
              </a:rPr>
              <a:t> – to search by passing  a ADQL query.</a:t>
            </a:r>
            <a:endParaRPr lang="en-AU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B7D74-E56C-ED4F-9603-B6BE63DE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4C7DD-0FD5-8ECA-BF7E-F767F175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4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D7EA9-91B5-FA3E-E078-3EE0F1E2F139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8D5D0-E266-696F-4E9F-A996CA36D694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094639F-CE6A-4FB7-66B3-925313713D75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7358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The Murchison Widefield Array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B88961E-10BB-D318-C27C-069A11E12B0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5D3EB6E-7FCE-4468-A5DA-5C7E98C6D4DA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</a:t>
            </a:fld>
            <a:endParaRPr lang="en-A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6D04EC-F94B-0BA7-E90F-333733F1C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8917CEF-0EBB-9313-2004-D8DFD5FECCDA}"/>
              </a:ext>
            </a:extLst>
          </p:cNvPr>
          <p:cNvSpPr txBox="1">
            <a:spLocks/>
          </p:cNvSpPr>
          <p:nvPr/>
        </p:nvSpPr>
        <p:spPr>
          <a:xfrm>
            <a:off x="1357807" y="155974"/>
            <a:ext cx="7567983" cy="716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400" dirty="0">
                <a:solidFill>
                  <a:schemeClr val="accent2"/>
                </a:solidFill>
              </a:rPr>
              <a:t>VO TAP service – </a:t>
            </a:r>
            <a:r>
              <a:rPr lang="en-AU" sz="4400" dirty="0" err="1">
                <a:solidFill>
                  <a:schemeClr val="accent2"/>
                </a:solidFill>
              </a:rPr>
              <a:t>pyvo</a:t>
            </a:r>
            <a:r>
              <a:rPr lang="en-AU" sz="44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6953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computer hardware system&#10;&#10;Description automatically generated with medium confidence">
            <a:extLst>
              <a:ext uri="{FF2B5EF4-FFF2-40B4-BE49-F238E27FC236}">
                <a16:creationId xmlns:a16="http://schemas.microsoft.com/office/drawing/2014/main" id="{EFE3C118-A65D-5F2A-3B2F-768F26E4A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1" y="1095062"/>
            <a:ext cx="7921579" cy="50123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>
                <a:solidFill>
                  <a:schemeClr val="accent2"/>
                </a:solidFill>
              </a:rPr>
              <a:t>MWA Data 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3EB6E-7FCE-4468-A5DA-5C7E98C6D4D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C4183E85-3CEA-BE73-7D84-BD7AF703668D}"/>
              </a:ext>
            </a:extLst>
          </p:cNvPr>
          <p:cNvSpPr/>
          <p:nvPr/>
        </p:nvSpPr>
        <p:spPr>
          <a:xfrm rot="5400000">
            <a:off x="6734015" y="2107414"/>
            <a:ext cx="270344" cy="371079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24B98-3937-FF7A-D8A7-B1B0B4D45D7B}"/>
              </a:ext>
            </a:extLst>
          </p:cNvPr>
          <p:cNvSpPr txBox="1"/>
          <p:nvPr/>
        </p:nvSpPr>
        <p:spPr>
          <a:xfrm>
            <a:off x="5571812" y="3620144"/>
            <a:ext cx="2502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Responsibility of science groups</a:t>
            </a:r>
          </a:p>
        </p:txBody>
      </p:sp>
      <p:pic>
        <p:nvPicPr>
          <p:cNvPr id="9" name="Picture 8" descr="A round icon with a cloud and a stack of white objects&#10;&#10;Description automatically generated">
            <a:extLst>
              <a:ext uri="{FF2B5EF4-FFF2-40B4-BE49-F238E27FC236}">
                <a16:creationId xmlns:a16="http://schemas.microsoft.com/office/drawing/2014/main" id="{C7E624D5-B0B5-93A9-B7CB-F4B238CB7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52" y="4290875"/>
            <a:ext cx="1203900" cy="1203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F60B3-5EC8-BBEC-C7A8-03019C6122C0}"/>
              </a:ext>
            </a:extLst>
          </p:cNvPr>
          <p:cNvSpPr txBox="1"/>
          <p:nvPr/>
        </p:nvSpPr>
        <p:spPr>
          <a:xfrm>
            <a:off x="7678814" y="557521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E.g. GLEAM</a:t>
            </a:r>
          </a:p>
        </p:txBody>
      </p:sp>
    </p:spTree>
    <p:extLst>
      <p:ext uri="{BB962C8B-B14F-4D97-AF65-F5344CB8AC3E}">
        <p14:creationId xmlns:p14="http://schemas.microsoft.com/office/powerpoint/2010/main" val="2135275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MWA: Types of Raw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3EB6E-7FCE-4468-A5DA-5C7E98C6D4D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3E3F432-2FB5-8D68-7D9F-0CB47D9B51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9342745"/>
              </p:ext>
            </p:extLst>
          </p:nvPr>
        </p:nvGraphicFramePr>
        <p:xfrm>
          <a:off x="104273" y="1184284"/>
          <a:ext cx="8835189" cy="483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072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ASVO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7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pic>
        <p:nvPicPr>
          <p:cNvPr id="3" name="RecordingHomePage">
            <a:hlinkClick r:id="" action="ppaction://media"/>
            <a:extLst>
              <a:ext uri="{FF2B5EF4-FFF2-40B4-BE49-F238E27FC236}">
                <a16:creationId xmlns:a16="http://schemas.microsoft.com/office/drawing/2014/main" id="{80D5C142-396A-953E-23C8-91B7429ADD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2831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6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ASVO Workflow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8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6" name="Content Placeholder 29">
            <a:extLst>
              <a:ext uri="{FF2B5EF4-FFF2-40B4-BE49-F238E27FC236}">
                <a16:creationId xmlns:a16="http://schemas.microsoft.com/office/drawing/2014/main" id="{FC399B76-BCE6-D0D2-F423-21A114FF01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142378"/>
              </p:ext>
            </p:extLst>
          </p:nvPr>
        </p:nvGraphicFramePr>
        <p:xfrm>
          <a:off x="734440" y="5120913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Registration">
            <a:hlinkClick r:id="" action="ppaction://media"/>
            <a:extLst>
              <a:ext uri="{FF2B5EF4-FFF2-40B4-BE49-F238E27FC236}">
                <a16:creationId xmlns:a16="http://schemas.microsoft.com/office/drawing/2014/main" id="{9E5D703C-5EC1-350A-88D5-30F641C53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929987"/>
            <a:ext cx="9144000" cy="42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7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3"/>
            <a:ext cx="9144000" cy="67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0" y="1"/>
            <a:ext cx="9144000" cy="1028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08" y="155974"/>
            <a:ext cx="7216450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MWA ASVO Workflow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0447-5D5C-4B38-AEE3-8E27641C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7358333" cy="365125"/>
          </a:xfrm>
        </p:spPr>
        <p:txBody>
          <a:bodyPr/>
          <a:lstStyle/>
          <a:p>
            <a:pPr algn="l"/>
            <a:r>
              <a:rPr lang="en-US"/>
              <a:t>The Murchison Widefield Array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9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974"/>
            <a:ext cx="729158" cy="716364"/>
          </a:xfrm>
          <a:prstGeom prst="rect">
            <a:avLst/>
          </a:prstGeom>
        </p:spPr>
      </p:pic>
      <p:graphicFrame>
        <p:nvGraphicFramePr>
          <p:cNvPr id="6" name="Content Placeholder 29">
            <a:extLst>
              <a:ext uri="{FF2B5EF4-FFF2-40B4-BE49-F238E27FC236}">
                <a16:creationId xmlns:a16="http://schemas.microsoft.com/office/drawing/2014/main" id="{FC399B76-BCE6-D0D2-F423-21A114FF01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570403"/>
              </p:ext>
            </p:extLst>
          </p:nvPr>
        </p:nvGraphicFramePr>
        <p:xfrm>
          <a:off x="734440" y="5120913"/>
          <a:ext cx="7886700" cy="115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C6E69B4-2750-6EBB-C5EE-C2C984D43B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557"/>
            <a:ext cx="9144000" cy="44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75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0F181A"/>
      </a:accent1>
      <a:accent2>
        <a:srgbClr val="C2612E"/>
      </a:accent2>
      <a:accent3>
        <a:srgbClr val="D0AF72"/>
      </a:accent3>
      <a:accent4>
        <a:srgbClr val="D8B25C"/>
      </a:accent4>
      <a:accent5>
        <a:srgbClr val="7BA79D"/>
      </a:accent5>
      <a:accent6>
        <a:srgbClr val="968C8C"/>
      </a:accent6>
      <a:hlink>
        <a:srgbClr val="243F56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0C3C6A8-8A3E-4897-91C1-78D26A9DD8BE}">
  <we:reference id="wa200005566" version="3.0.0.2" store="en-AU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429d55-8deb-4859-af02-aff605b20a0e" xsi:nil="true"/>
    <lcf76f155ced4ddcb4097134ff3c332f xmlns="a731e3e2-aeb0-45ae-92bc-9610abbd954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2AAC550A1CDA4D97BCD4F39D977699" ma:contentTypeVersion="15" ma:contentTypeDescription="Create a new document." ma:contentTypeScope="" ma:versionID="01e522d8b5749151f455723c65049854">
  <xsd:schema xmlns:xsd="http://www.w3.org/2001/XMLSchema" xmlns:xs="http://www.w3.org/2001/XMLSchema" xmlns:p="http://schemas.microsoft.com/office/2006/metadata/properties" xmlns:ns2="a731e3e2-aeb0-45ae-92bc-9610abbd954f" xmlns:ns3="c6429d55-8deb-4859-af02-aff605b20a0e" targetNamespace="http://schemas.microsoft.com/office/2006/metadata/properties" ma:root="true" ma:fieldsID="ad92b56b50e81720ef6281715a7f9c8e" ns2:_="" ns3:_="">
    <xsd:import namespace="a731e3e2-aeb0-45ae-92bc-9610abbd954f"/>
    <xsd:import namespace="c6429d55-8deb-4859-af02-aff605b20a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1e3e2-aeb0-45ae-92bc-9610abbd95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58b0421-3d9b-4d43-8840-b275eef407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29d55-8deb-4859-af02-aff605b20a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1e13d65-922f-4cae-876b-7ae250aa821a}" ma:internalName="TaxCatchAll" ma:showField="CatchAllData" ma:web="c6429d55-8deb-4859-af02-aff605b20a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EABBC5-DC62-4D48-9079-0D89C04832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40BB1F-7FAB-49F9-AB96-FC459358C8AC}">
  <ds:schemaRefs>
    <ds:schemaRef ds:uri="a731e3e2-aeb0-45ae-92bc-9610abbd954f"/>
    <ds:schemaRef ds:uri="c6429d55-8deb-4859-af02-aff605b20a0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02AB8D9-B363-4B86-9F69-26FAEBBE50D0}">
  <ds:schemaRefs>
    <ds:schemaRef ds:uri="a731e3e2-aeb0-45ae-92bc-9610abbd954f"/>
    <ds:schemaRef ds:uri="c6429d55-8deb-4859-af02-aff605b20a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22421</TotalTime>
  <Words>2122</Words>
  <Application>Microsoft Office PowerPoint</Application>
  <PresentationFormat>On-screen Show (4:3)</PresentationFormat>
  <Paragraphs>358</Paragraphs>
  <Slides>28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MuseoSlab</vt:lpstr>
      <vt:lpstr>Open Sans</vt:lpstr>
      <vt:lpstr>Söhne</vt:lpstr>
      <vt:lpstr>Wingdings</vt:lpstr>
      <vt:lpstr>Office Theme</vt:lpstr>
      <vt:lpstr>MWA ASVO &amp; Data access</vt:lpstr>
      <vt:lpstr>MWA Public Data Access</vt:lpstr>
      <vt:lpstr>VO TAP service –         TOPCAT</vt:lpstr>
      <vt:lpstr>PowerPoint Presentation</vt:lpstr>
      <vt:lpstr>MWA Data Flow</vt:lpstr>
      <vt:lpstr>MWA: Types of Raw Data</vt:lpstr>
      <vt:lpstr>MWA ASVO</vt:lpstr>
      <vt:lpstr>MWA ASVO Workflow</vt:lpstr>
      <vt:lpstr>MWA ASVO Workflow</vt:lpstr>
      <vt:lpstr>MWA ASVO Workflow</vt:lpstr>
      <vt:lpstr>MWA ASVO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MWA ASVO Workflow – CLI client</vt:lpstr>
      <vt:lpstr>MWA ASVO Workflow – CLI client</vt:lpstr>
      <vt:lpstr>MWA ASVO Workflow – CLI client</vt:lpstr>
      <vt:lpstr>CLI client : mwa_client</vt:lpstr>
      <vt:lpstr>PowerPoint Presentation</vt:lpstr>
      <vt:lpstr>CLI client : giant-squid</vt:lpstr>
      <vt:lpstr>CLI client : giant-squid</vt:lpstr>
      <vt:lpstr>MWA ASVO Job priorities</vt:lpstr>
      <vt:lpstr>PowerPoint Presentation</vt:lpstr>
      <vt:lpstr>MWA ASVO – Future plans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 Walker</dc:creator>
  <cp:lastModifiedBy>Mouriyan Rajendran</cp:lastModifiedBy>
  <cp:revision>256</cp:revision>
  <dcterms:created xsi:type="dcterms:W3CDTF">2018-06-20T01:49:49Z</dcterms:created>
  <dcterms:modified xsi:type="dcterms:W3CDTF">2024-08-23T08:36:50Z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0x010100722AAC550A1CDA4D97BCD4F39D977699</vt:lpwstr>
  </property>
  <property fmtid="{D5CDD505-2E9C-101B-9397-08002B2CF9AE}" pid="3" name="MediaServiceImageTags">
    <vt:lpwstr/>
  </property>
</Properties>
</file>