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exen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exe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451782b4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451782b4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10-60s integrations - </a:t>
            </a:r>
            <a:r>
              <a:rPr lang="en"/>
              <a:t>significance</a:t>
            </a:r>
            <a:r>
              <a:rPr lang="en"/>
              <a:t> classified as - in wang+ they found no correlation with periodicity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f25a8657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f25a8657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Simulated ~1.7 million signals - recent long period discoveries all show nulling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f308c6db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f308c6db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451782b4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451782b4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451782b4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f451782b4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f25a865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f25a865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nulling -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4edde3a8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4edde3a8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-pulse position shifts overtime in phase -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451782b4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451782b4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death and death lines - temporary cessation -&gt; permanent cessation - some correlations in the past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f25a8657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f25a8657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Fifth pulsar discovered with MWA - Basic parameters - slowish pulsars - boring polarisation and profile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f8befdf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f8befdf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Nulling -Profile - Subpulse drifting - quasiperiodicity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f25a8657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f25a8657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Studied quasiperiodicity - FFT of each observation- SMART survey </a:t>
            </a:r>
            <a:r>
              <a:rPr lang="en"/>
              <a:t>observations</a:t>
            </a:r>
            <a:r>
              <a:rPr lang="en"/>
              <a:t> overlap - published paper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f25a8657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f25a8657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Looked at other quasiperiodic nulling pulsars - 1% of the pulsar population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451782b4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451782b4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Carousel models says possible but also has subpulse drifting - nulling becomes more periodic with age - measure come from a collection of papers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FEAFB"/>
            </a:gs>
            <a:gs pos="15000">
              <a:srgbClr val="8BB0EC"/>
            </a:gs>
            <a:gs pos="17000">
              <a:srgbClr val="A7C3F1"/>
            </a:gs>
            <a:gs pos="100000">
              <a:srgbClr val="6E9C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3.jp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09825" y="560825"/>
            <a:ext cx="85206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The Implications of quasiperiodic nulling on the pulsar death mechanism </a:t>
            </a:r>
            <a:endParaRPr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48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Garvit Grover</a:t>
            </a:r>
            <a:endParaRPr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8138" y="4450195"/>
            <a:ext cx="3087724" cy="6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900" y="251400"/>
            <a:ext cx="4638099" cy="489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1400"/>
            <a:ext cx="4505899" cy="48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0" y="4796700"/>
            <a:ext cx="2088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Grover+2024a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5472550" y="251400"/>
            <a:ext cx="2704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With Wang+2007 data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latin typeface="Lexend"/>
                <a:ea typeface="Lexend"/>
                <a:cs typeface="Lexend"/>
                <a:sym typeface="Lexend"/>
              </a:rPr>
              <a:t>Detecting long-period and nulling pulsars</a:t>
            </a:r>
            <a:endParaRPr sz="27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108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44"/>
              <a:buFont typeface="Lexend"/>
              <a:buChar char="●"/>
            </a:pPr>
            <a:r>
              <a:rPr lang="en" sz="2243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Red noise</a:t>
            </a:r>
            <a:endParaRPr sz="2243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7108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44"/>
              <a:buFont typeface="Lexend"/>
              <a:buChar char="●"/>
            </a:pPr>
            <a:r>
              <a:rPr lang="en" sz="2243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Short survey observations</a:t>
            </a:r>
            <a:endParaRPr sz="2243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7108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44"/>
              <a:buFont typeface="Lexend"/>
              <a:buChar char="●"/>
            </a:pPr>
            <a:r>
              <a:rPr lang="en" sz="2243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FFT based algorithms are less sensitive</a:t>
            </a:r>
            <a:endParaRPr sz="2243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95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Lexend"/>
              <a:buChar char="●"/>
            </a:pPr>
            <a:r>
              <a:rPr lang="en" sz="2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Long duration surveys (e.g. SMART survey)</a:t>
            </a:r>
            <a:endParaRPr sz="2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Lexend"/>
              <a:buChar char="●"/>
            </a:pPr>
            <a:r>
              <a:rPr lang="en" sz="2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Using alternate algorithms</a:t>
            </a:r>
            <a:endParaRPr sz="2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Lexend"/>
              <a:buChar char="○"/>
            </a:pPr>
            <a:r>
              <a:rPr lang="en" sz="2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Fast folding algorithm</a:t>
            </a:r>
            <a:endParaRPr sz="2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Lexend"/>
              <a:buChar char="○"/>
            </a:pPr>
            <a:r>
              <a:rPr lang="en" sz="2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Single pulse search</a:t>
            </a:r>
            <a:endParaRPr sz="2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95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2459"/>
            <a:ext cx="9144001" cy="174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latin typeface="Lexend"/>
                <a:ea typeface="Lexend"/>
                <a:cs typeface="Lexend"/>
                <a:sym typeface="Lexend"/>
              </a:rPr>
              <a:t>Summary</a:t>
            </a:r>
            <a:r>
              <a:rPr lang="en" sz="2720">
                <a:latin typeface="Lexend"/>
                <a:ea typeface="Lexend"/>
                <a:cs typeface="Lexend"/>
                <a:sym typeface="Lexend"/>
              </a:rPr>
              <a:t> of simulated results</a:t>
            </a:r>
            <a:r>
              <a:rPr lang="en" sz="2720">
                <a:latin typeface="Lexend"/>
                <a:ea typeface="Lexend"/>
                <a:cs typeface="Lexend"/>
                <a:sym typeface="Lexend"/>
              </a:rPr>
              <a:t> </a:t>
            </a:r>
            <a:endParaRPr sz="27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FFT is fastest and overall pretty good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FFA is slowest but performs consistently and best overall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SPS </a:t>
            </a: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performs</a:t>
            </a: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 best at sign S/N but can outperform FFA is some cases</a:t>
            </a:r>
            <a:endParaRPr sz="26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075" y="3648063"/>
            <a:ext cx="62198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6166575" y="3232050"/>
            <a:ext cx="18219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Grover+2024b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latin typeface="Lexend"/>
                <a:ea typeface="Lexend"/>
                <a:cs typeface="Lexend"/>
                <a:sym typeface="Lexend"/>
              </a:rPr>
              <a:t>Current work </a:t>
            </a:r>
            <a:r>
              <a:rPr lang="en" sz="2720">
                <a:latin typeface="Lexend"/>
                <a:ea typeface="Lexend"/>
                <a:cs typeface="Lexend"/>
                <a:sym typeface="Lexend"/>
              </a:rPr>
              <a:t> </a:t>
            </a:r>
            <a:endParaRPr sz="27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Nulling population analysis with MWA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Classify nulling using: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○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Pulse energy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○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Pulse width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○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S/N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Analysis on distribution of nulling durations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Measure and examine nulling quasiperiodicity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7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Discovered J0452-3418 that shows nulling quasiperiodicity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This has rarely been reported in nulling pulsars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Could be related to pulsars death mechanism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Populations study using MWA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Report key parameters often overlooked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" name="Google Shape;17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20">
                <a:latin typeface="Lexend"/>
                <a:ea typeface="Lexend"/>
                <a:cs typeface="Lexend"/>
                <a:sym typeface="Lexend"/>
              </a:rPr>
              <a:t>Nulling</a:t>
            </a:r>
            <a:endParaRPr sz="31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0" y="1381075"/>
            <a:ext cx="387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Temporary </a:t>
            </a: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cessation</a:t>
            </a: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 of emission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Stochastic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Typically parameters: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exend"/>
              <a:buChar char="○"/>
            </a:pPr>
            <a:r>
              <a:rPr lang="en" sz="20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Nulling fraction</a:t>
            </a:r>
            <a:endParaRPr sz="20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exend"/>
              <a:buChar char="○"/>
            </a:pPr>
            <a:r>
              <a:rPr lang="en" sz="20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Nulling Duration</a:t>
            </a:r>
            <a:endParaRPr sz="20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357" y="1092150"/>
            <a:ext cx="5266645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023375" y="4366100"/>
            <a:ext cx="17379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Wang+2007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08450" y="336575"/>
            <a:ext cx="6068400" cy="9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20">
                <a:latin typeface="Lexend"/>
                <a:ea typeface="Lexend"/>
                <a:cs typeface="Lexend"/>
                <a:sym typeface="Lexend"/>
              </a:rPr>
              <a:t>Subpulse drifting - quick definition</a:t>
            </a:r>
            <a:endParaRPr sz="31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08450" y="1507200"/>
            <a:ext cx="387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Modulation of pulse phase over time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Can be well behaved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800" y="931400"/>
            <a:ext cx="3306951" cy="41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517075" y="602850"/>
            <a:ext cx="189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Wen+2016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6900" y="431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Lexend"/>
                <a:ea typeface="Lexend"/>
                <a:cs typeface="Lexend"/>
                <a:sym typeface="Lexend"/>
              </a:rPr>
              <a:t>Nulling and death lines</a:t>
            </a:r>
            <a:endParaRPr sz="30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6900" y="1152475"/>
            <a:ext cx="456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Death = no emission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Death lines are theoretical limits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Nature of nulling linked to pulsar death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No conclusive evidence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850" y="-64107"/>
            <a:ext cx="4449149" cy="527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4008400" y="785050"/>
            <a:ext cx="5135700" cy="393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exend"/>
                <a:ea typeface="Lexend"/>
                <a:cs typeface="Lexend"/>
                <a:sym typeface="Lexend"/>
              </a:rPr>
              <a:t>Pulsar J0452-3418</a:t>
            </a:r>
            <a:endParaRPr sz="28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68300" y="1152475"/>
            <a:ext cx="365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Period ~ 1.66s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Pdot ~ 2.77 e-15 s/s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DM ~ 19.78 pc/cc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Lexend"/>
              <a:buChar char="●"/>
            </a:pPr>
            <a:r>
              <a:rPr lang="en" sz="25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RA/Dec 04:52.00.7 / -34:18:42.4</a:t>
            </a: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150" y="953875"/>
            <a:ext cx="4943800" cy="36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Pulsar J0452-3418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Basic parameters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0445"/>
            <a:ext cx="9144000" cy="40130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Nulling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2959" l="4011" r="7820" t="5691"/>
          <a:stretch/>
        </p:blipFill>
        <p:spPr>
          <a:xfrm>
            <a:off x="395800" y="119125"/>
            <a:ext cx="8193786" cy="490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6334850" y="3381000"/>
            <a:ext cx="1737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Periodicity ~ 42 pulses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9312" y="1510962"/>
            <a:ext cx="9144000" cy="16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875" y="299100"/>
            <a:ext cx="4695126" cy="48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6063400" y="-47700"/>
            <a:ext cx="2088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Grover+2024a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1" y="1272975"/>
            <a:ext cx="4242051" cy="109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50" y="3591525"/>
            <a:ext cx="4951525" cy="8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>
                <a:latin typeface="Lexend"/>
                <a:ea typeface="Lexend"/>
                <a:cs typeface="Lexend"/>
                <a:sym typeface="Lexend"/>
              </a:rPr>
              <a:t>Quasiperiodicity</a:t>
            </a:r>
            <a:endParaRPr sz="29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397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</a:pPr>
            <a:r>
              <a:rPr lang="en" sz="2200">
                <a:latin typeface="Lexend"/>
                <a:ea typeface="Lexend"/>
                <a:cs typeface="Lexend"/>
                <a:sym typeface="Lexend"/>
              </a:rPr>
              <a:t>Past models 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○"/>
            </a:pPr>
            <a:r>
              <a:rPr lang="en" sz="2200">
                <a:latin typeface="Lexend"/>
                <a:ea typeface="Lexend"/>
                <a:cs typeface="Lexend"/>
                <a:sym typeface="Lexend"/>
              </a:rPr>
              <a:t>Carousel model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</a:pPr>
            <a:r>
              <a:rPr lang="en" sz="2200">
                <a:latin typeface="Lexend"/>
                <a:ea typeface="Lexend"/>
                <a:cs typeface="Lexend"/>
                <a:sym typeface="Lexend"/>
              </a:rPr>
              <a:t>New models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○"/>
            </a:pPr>
            <a:r>
              <a:rPr lang="en" sz="2200">
                <a:latin typeface="Lexend"/>
                <a:ea typeface="Lexend"/>
                <a:cs typeface="Lexend"/>
                <a:sym typeface="Lexend"/>
              </a:rPr>
              <a:t>Axion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○"/>
            </a:pPr>
            <a:r>
              <a:rPr lang="en" sz="2200">
                <a:latin typeface="Lexend"/>
                <a:ea typeface="Lexend"/>
                <a:cs typeface="Lexend"/>
                <a:sym typeface="Lexend"/>
              </a:rPr>
              <a:t>RLC circuit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</a:pPr>
            <a:r>
              <a:rPr lang="en" sz="2200">
                <a:latin typeface="Lexend"/>
                <a:ea typeface="Lexend"/>
                <a:cs typeface="Lexend"/>
                <a:sym typeface="Lexend"/>
              </a:rPr>
              <a:t>Connection to death mechanism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875" y="299100"/>
            <a:ext cx="4695126" cy="48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6063400" y="-47700"/>
            <a:ext cx="2088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Grover+2024a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8" name="Google Shape;128;p21" title="Loading Symbol Free Stock Photo - Public Domain Pictu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1175" y="1409413"/>
            <a:ext cx="2324675" cy="23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4775" y="1914450"/>
            <a:ext cx="4477524" cy="13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