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1pPr>
    <a:lvl2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2pPr>
    <a:lvl3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3pPr>
    <a:lvl4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4pPr>
    <a:lvl5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5pPr>
    <a:lvl6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6pPr>
    <a:lvl7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7pPr>
    <a:lvl8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8pPr>
    <a:lvl9pPr marL="0" marR="0" indent="0" algn="l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ヒラギノ角ゴ ProN W6"/>
        <a:ea typeface="ヒラギノ角ゴ ProN W6"/>
        <a:cs typeface="ヒラギノ角ゴ ProN W6"/>
        <a:sym typeface="ヒラギノ角ゴ ProN W6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ヒラギノ角ゴ ProN W3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本文レベル1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buSzTx/>
              <a:buNone/>
              <a:defRPr sz="3500">
                <a:latin typeface="Noto Sans Batak Regular"/>
                <a:ea typeface="Noto Sans Batak Regular"/>
                <a:cs typeface="Noto Sans Batak Regular"/>
                <a:sym typeface="Noto Sans Batak Regular"/>
              </a:defRPr>
            </a:lvl1pPr>
            <a:lvl2pPr marL="1054100" indent="-444500" defTabSz="825500">
              <a:lnSpc>
                <a:spcPct val="100000"/>
              </a:lnSpc>
              <a:defRPr sz="3500">
                <a:latin typeface="Noto Sans Batak Regular"/>
                <a:ea typeface="Noto Sans Batak Regular"/>
                <a:cs typeface="Noto Sans Batak Regular"/>
                <a:sym typeface="Noto Sans Batak Regular"/>
              </a:defRPr>
            </a:lvl2pPr>
            <a:lvl3pPr marL="1663700" indent="-444500" defTabSz="825500">
              <a:lnSpc>
                <a:spcPct val="100000"/>
              </a:lnSpc>
              <a:defRPr sz="3500">
                <a:latin typeface="Noto Sans Batak Regular"/>
                <a:ea typeface="Noto Sans Batak Regular"/>
                <a:cs typeface="Noto Sans Batak Regular"/>
                <a:sym typeface="Noto Sans Batak Regular"/>
              </a:defRPr>
            </a:lvl3pPr>
            <a:lvl4pPr marL="2273300" indent="-444500" defTabSz="825500">
              <a:lnSpc>
                <a:spcPct val="100000"/>
              </a:lnSpc>
              <a:defRPr sz="3500">
                <a:latin typeface="Noto Sans Batak Regular"/>
                <a:ea typeface="Noto Sans Batak Regular"/>
                <a:cs typeface="Noto Sans Batak Regular"/>
                <a:sym typeface="Noto Sans Batak Regular"/>
              </a:defRPr>
            </a:lvl4pPr>
            <a:lvl5pPr marL="2882900" indent="-444500" defTabSz="825500">
              <a:lnSpc>
                <a:spcPct val="100000"/>
              </a:lnSpc>
              <a:defRPr sz="3500">
                <a:latin typeface="Noto Sans Batak Regular"/>
                <a:ea typeface="Noto Sans Batak Regular"/>
                <a:cs typeface="Noto Sans Batak Regular"/>
                <a:sym typeface="Noto Sans Batak Regular"/>
              </a:defRPr>
            </a:lvl5pPr>
          </a:lstStyle>
          <a:p>
            <a:pPr/>
            <a:r>
              <a:t>作者と日付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プレゼンテーションのタイトル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13" name="本文レベル1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buSzTx/>
              <a:buNone/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プレゼンテーションのサブタイトル</a:t>
            </a:r>
          </a:p>
        </p:txBody>
      </p:sp>
      <p:sp>
        <p:nvSpPr>
          <p:cNvPr id="1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ステートメン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本文レベル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buSzTx/>
              <a:buNone/>
              <a:defRPr spc="-232" sz="11600"/>
            </a:lvl1pPr>
            <a:lvl2pPr marL="0" indent="0" algn="ctr">
              <a:lnSpc>
                <a:spcPct val="80000"/>
              </a:lnSpc>
              <a:buSzTx/>
              <a:buNone/>
              <a:defRPr spc="-232" sz="11600"/>
            </a:lvl2pPr>
            <a:lvl3pPr marL="0" indent="0" algn="ctr">
              <a:lnSpc>
                <a:spcPct val="80000"/>
              </a:lnSpc>
              <a:buSzTx/>
              <a:buNone/>
              <a:defRPr spc="-232" sz="11600"/>
            </a:lvl3pPr>
            <a:lvl4pPr marL="0" indent="0" algn="ctr">
              <a:lnSpc>
                <a:spcPct val="80000"/>
              </a:lnSpc>
              <a:buSzTx/>
              <a:buNone/>
              <a:defRPr spc="-232" sz="11600"/>
            </a:lvl4pPr>
            <a:lvl5pPr marL="0" indent="0" algn="ctr">
              <a:lnSpc>
                <a:spcPct val="80000"/>
              </a:lnSpc>
              <a:buSzTx/>
              <a:buNone/>
              <a:defRPr spc="-232" sz="11600"/>
            </a:lvl5pPr>
          </a:lstStyle>
          <a:p>
            <a:pPr/>
            <a:r>
              <a:t>ステートメント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ビッグファク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本文レベル1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buSzTx/>
              <a:buNone/>
              <a:defRPr b="1" spc="-250" sz="2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0" indent="0" algn="ctr">
              <a:lnSpc>
                <a:spcPct val="80000"/>
              </a:lnSpc>
              <a:buSzTx/>
              <a:buNone/>
              <a:defRPr b="1" spc="-250" sz="2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0" indent="0" algn="ctr">
              <a:lnSpc>
                <a:spcPct val="80000"/>
              </a:lnSpc>
              <a:buSzTx/>
              <a:buNone/>
              <a:defRPr b="1" spc="-250" sz="2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0" indent="0" algn="ctr">
              <a:lnSpc>
                <a:spcPct val="80000"/>
              </a:lnSpc>
              <a:buSzTx/>
              <a:buNone/>
              <a:defRPr b="1" spc="-250" sz="2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0" indent="0" algn="ctr">
              <a:lnSpc>
                <a:spcPct val="80000"/>
              </a:lnSpc>
              <a:buSzTx/>
              <a:buNone/>
              <a:defRPr b="1" spc="-250" sz="25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ファクト情報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buSzTx/>
              <a:buNone/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ファクト情報</a:t>
            </a:r>
          </a:p>
        </p:txBody>
      </p:sp>
      <p:sp>
        <p:nvSpPr>
          <p:cNvPr id="108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本文レベル1…"/>
          <p:cNvSpPr txBox="1"/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buSzTx/>
              <a:buNone/>
              <a:defRPr sz="3500">
                <a:latin typeface="Noto Sans Batak Regular"/>
                <a:ea typeface="Noto Sans Batak Regular"/>
                <a:cs typeface="Noto Sans Batak Regular"/>
                <a:sym typeface="Noto Sans Batak Regular"/>
              </a:defRPr>
            </a:lvl1pPr>
            <a:lvl2pPr marL="1054100" indent="-444500" defTabSz="825500">
              <a:lnSpc>
                <a:spcPct val="100000"/>
              </a:lnSpc>
              <a:defRPr sz="3500">
                <a:latin typeface="Noto Sans Batak Regular"/>
                <a:ea typeface="Noto Sans Batak Regular"/>
                <a:cs typeface="Noto Sans Batak Regular"/>
                <a:sym typeface="Noto Sans Batak Regular"/>
              </a:defRPr>
            </a:lvl2pPr>
            <a:lvl3pPr marL="1663700" indent="-444500" defTabSz="825500">
              <a:lnSpc>
                <a:spcPct val="100000"/>
              </a:lnSpc>
              <a:defRPr sz="3500">
                <a:latin typeface="Noto Sans Batak Regular"/>
                <a:ea typeface="Noto Sans Batak Regular"/>
                <a:cs typeface="Noto Sans Batak Regular"/>
                <a:sym typeface="Noto Sans Batak Regular"/>
              </a:defRPr>
            </a:lvl3pPr>
            <a:lvl4pPr marL="2273300" indent="-444500" defTabSz="825500">
              <a:lnSpc>
                <a:spcPct val="100000"/>
              </a:lnSpc>
              <a:defRPr sz="3500">
                <a:latin typeface="Noto Sans Batak Regular"/>
                <a:ea typeface="Noto Sans Batak Regular"/>
                <a:cs typeface="Noto Sans Batak Regular"/>
                <a:sym typeface="Noto Sans Batak Regular"/>
              </a:defRPr>
            </a:lvl4pPr>
            <a:lvl5pPr marL="2882900" indent="-444500" defTabSz="825500">
              <a:lnSpc>
                <a:spcPct val="100000"/>
              </a:lnSpc>
              <a:defRPr sz="3500">
                <a:latin typeface="Noto Sans Batak Regular"/>
                <a:ea typeface="Noto Sans Batak Regular"/>
                <a:cs typeface="Noto Sans Batak Regular"/>
                <a:sym typeface="Noto Sans Batak Regular"/>
              </a:defRPr>
            </a:lvl5pPr>
          </a:lstStyle>
          <a:p>
            <a:pPr/>
            <a:r>
              <a:t>属性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本文レベル1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buSzTx/>
              <a:buNone/>
              <a:defRPr spc="-200" sz="8500"/>
            </a:lvl1pPr>
          </a:lstStyle>
          <a:p>
            <a:pPr/>
            <a:r>
              <a:t>“重要な引用”</a:t>
            </a:r>
          </a:p>
        </p:txBody>
      </p:sp>
      <p:sp>
        <p:nvSpPr>
          <p:cNvPr id="11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3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炒飯、ゆで卵、箸が添えられたボウル1杯のサラダ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サーモンケーキ、サラダ、フムスが入ったボウル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パセリバター、煎りヘーゼルナッツ、削ったパルメザンチーズがかかったパッパルデッレパスタ1皿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炒飯、ゆで卵、箸が添えられたボウル1杯のサラダ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アボカドとライム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プレゼンテーションのタイトル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プレゼンテーションのタイトル</a:t>
            </a:r>
          </a:p>
        </p:txBody>
      </p:sp>
      <p:sp>
        <p:nvSpPr>
          <p:cNvPr id="23" name="本文レベル1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buSzTx/>
              <a:buNone/>
              <a:defRPr sz="3500">
                <a:latin typeface="Noto Sans Batak Regular"/>
                <a:ea typeface="Noto Sans Batak Regular"/>
                <a:cs typeface="Noto Sans Batak Regular"/>
                <a:sym typeface="Noto Sans Batak Regular"/>
              </a:defRPr>
            </a:lvl1pPr>
            <a:lvl2pPr marL="1054100" indent="-444500" defTabSz="825500">
              <a:lnSpc>
                <a:spcPct val="100000"/>
              </a:lnSpc>
              <a:defRPr sz="3500">
                <a:latin typeface="Noto Sans Batak Regular"/>
                <a:ea typeface="Noto Sans Batak Regular"/>
                <a:cs typeface="Noto Sans Batak Regular"/>
                <a:sym typeface="Noto Sans Batak Regular"/>
              </a:defRPr>
            </a:lvl2pPr>
            <a:lvl3pPr marL="1663700" indent="-444500" defTabSz="825500">
              <a:lnSpc>
                <a:spcPct val="100000"/>
              </a:lnSpc>
              <a:defRPr sz="3500">
                <a:latin typeface="Noto Sans Batak Regular"/>
                <a:ea typeface="Noto Sans Batak Regular"/>
                <a:cs typeface="Noto Sans Batak Regular"/>
                <a:sym typeface="Noto Sans Batak Regular"/>
              </a:defRPr>
            </a:lvl3pPr>
            <a:lvl4pPr marL="2273300" indent="-444500" defTabSz="825500">
              <a:lnSpc>
                <a:spcPct val="100000"/>
              </a:lnSpc>
              <a:defRPr sz="3500">
                <a:latin typeface="Noto Sans Batak Regular"/>
                <a:ea typeface="Noto Sans Batak Regular"/>
                <a:cs typeface="Noto Sans Batak Regular"/>
                <a:sym typeface="Noto Sans Batak Regular"/>
              </a:defRPr>
            </a:lvl4pPr>
            <a:lvl5pPr marL="2882900" indent="-444500" defTabSz="825500">
              <a:lnSpc>
                <a:spcPct val="100000"/>
              </a:lnSpc>
              <a:defRPr sz="3500">
                <a:latin typeface="Noto Sans Batak Regular"/>
                <a:ea typeface="Noto Sans Batak Regular"/>
                <a:cs typeface="Noto Sans Batak Regular"/>
                <a:sym typeface="Noto Sans Batak Regular"/>
              </a:defRPr>
            </a:lvl5pPr>
          </a:lstStyle>
          <a:p>
            <a:pPr/>
            <a:r>
              <a:t>作者と日付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本文レベル1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buSzTx/>
              <a:buNone/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プレゼンテーションのサブタイトル</a:t>
            </a:r>
          </a:p>
        </p:txBody>
      </p:sp>
      <p:sp>
        <p:nvSpPr>
          <p:cNvPr id="2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画像（代替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サーモンケーキ、サラダ、フムスが入ったボウル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スライドのタイトル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スライドのタイトル</a:t>
            </a:r>
          </a:p>
        </p:txBody>
      </p:sp>
      <p:sp>
        <p:nvSpPr>
          <p:cNvPr id="34" name="本文レベル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buSzTx/>
              <a:buNone/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0" indent="0" defTabSz="825500">
              <a:lnSpc>
                <a:spcPct val="100000"/>
              </a:lnSpc>
              <a:buSzTx/>
              <a:buNone/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0" indent="0" defTabSz="825500">
              <a:lnSpc>
                <a:spcPct val="100000"/>
              </a:lnSpc>
              <a:buSzTx/>
              <a:buNone/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0" indent="0" defTabSz="825500">
              <a:lnSpc>
                <a:spcPct val="100000"/>
              </a:lnSpc>
              <a:buSzTx/>
              <a:buNone/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0" indent="0" defTabSz="825500">
              <a:lnSpc>
                <a:spcPct val="100000"/>
              </a:lnSpc>
              <a:buSzTx/>
              <a:buNone/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スライドのサブタイトル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スライド番号"/>
          <p:cNvSpPr txBox="1"/>
          <p:nvPr>
            <p:ph type="sldNum" sz="quarter" idx="2"/>
          </p:nvPr>
        </p:nvSpPr>
        <p:spPr>
          <a:xfrm>
            <a:off x="12001465" y="13078834"/>
            <a:ext cx="368573" cy="381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スライドのタイトル</a:t>
            </a:r>
          </a:p>
        </p:txBody>
      </p:sp>
      <p:sp>
        <p:nvSpPr>
          <p:cNvPr id="43" name="本文レベル1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buSzTx/>
              <a:buNone/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1308100" indent="-698500" defTabSz="825500">
              <a:lnSpc>
                <a:spcPct val="100000"/>
              </a:lnSpc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1917700" indent="-698500" defTabSz="825500">
              <a:lnSpc>
                <a:spcPct val="100000"/>
              </a:lnSpc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2527300" indent="-698500" defTabSz="825500">
              <a:lnSpc>
                <a:spcPct val="100000"/>
              </a:lnSpc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3136900" indent="-698500" defTabSz="825500">
              <a:lnSpc>
                <a:spcPct val="100000"/>
              </a:lnSpc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スライドのサブタイトル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本文レベル1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/>
            <a:r>
              <a:t>スライドの箇条書きテキスト</a:t>
            </a:r>
          </a:p>
        </p:txBody>
      </p:sp>
      <p:sp>
        <p:nvSpPr>
          <p:cNvPr id="45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本文レベル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本文レベル1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buSzTx/>
              <a:buNone/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1308100" indent="-698500" defTabSz="825500">
              <a:lnSpc>
                <a:spcPct val="100000"/>
              </a:lnSpc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1917700" indent="-698500" defTabSz="825500">
              <a:lnSpc>
                <a:spcPct val="100000"/>
              </a:lnSpc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2527300" indent="-698500" defTabSz="825500">
              <a:lnSpc>
                <a:spcPct val="100000"/>
              </a:lnSpc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3136900" indent="-698500" defTabSz="825500">
              <a:lnSpc>
                <a:spcPct val="100000"/>
              </a:lnSpc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スライドのサブタイトル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本文レベル1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スライドの箇条書きテキスト</a:t>
            </a:r>
          </a:p>
        </p:txBody>
      </p:sp>
      <p:sp>
        <p:nvSpPr>
          <p:cNvPr id="62" name="パセリバター、煎りヘーゼルナッツ、削ったパルメザンチーズがかかったパッパルデッレパスタ1皿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スライドのタイトル</a:t>
            </a:r>
          </a:p>
        </p:txBody>
      </p:sp>
      <p:sp>
        <p:nvSpPr>
          <p:cNvPr id="64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セク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セクションタイトル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r>
              <a:t>セクションタイトル</a:t>
            </a:r>
          </a:p>
        </p:txBody>
      </p:sp>
      <p:sp>
        <p:nvSpPr>
          <p:cNvPr id="72" name="スライド番号"/>
          <p:cNvSpPr txBox="1"/>
          <p:nvPr>
            <p:ph type="sldNum" sz="quarter" idx="2"/>
          </p:nvPr>
        </p:nvSpPr>
        <p:spPr>
          <a:xfrm>
            <a:off x="12001465" y="13078834"/>
            <a:ext cx="368573" cy="3810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スライドのタイトル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スライドのタイトル</a:t>
            </a:r>
          </a:p>
        </p:txBody>
      </p:sp>
      <p:sp>
        <p:nvSpPr>
          <p:cNvPr id="80" name="本文レベル1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buSzTx/>
              <a:buNone/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1308100" indent="-698500" defTabSz="825500">
              <a:lnSpc>
                <a:spcPct val="100000"/>
              </a:lnSpc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1917700" indent="-698500" defTabSz="825500">
              <a:lnSpc>
                <a:spcPct val="100000"/>
              </a:lnSpc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2527300" indent="-698500" defTabSz="825500">
              <a:lnSpc>
                <a:spcPct val="100000"/>
              </a:lnSpc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3136900" indent="-698500" defTabSz="825500">
              <a:lnSpc>
                <a:spcPct val="100000"/>
              </a:lnSpc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スライドのサブタイトル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議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議題のタイトル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議題のタイトル</a:t>
            </a:r>
          </a:p>
        </p:txBody>
      </p:sp>
      <p:sp>
        <p:nvSpPr>
          <p:cNvPr id="89" name="本文レベル1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buSzTx/>
              <a:buNone/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  <a:lvl2pPr marL="1308100" indent="-698500" defTabSz="825500">
              <a:lnSpc>
                <a:spcPct val="100000"/>
              </a:lnSpc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2pPr>
            <a:lvl3pPr marL="1917700" indent="-698500" defTabSz="825500">
              <a:lnSpc>
                <a:spcPct val="100000"/>
              </a:lnSpc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3pPr>
            <a:lvl4pPr marL="2527300" indent="-698500" defTabSz="825500">
              <a:lnSpc>
                <a:spcPct val="100000"/>
              </a:lnSpc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4pPr>
            <a:lvl5pPr marL="3136900" indent="-698500" defTabSz="825500">
              <a:lnSpc>
                <a:spcPct val="100000"/>
              </a:lnSpc>
              <a:defRPr b="1" sz="55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5pPr>
          </a:lstStyle>
          <a:p>
            <a:pPr/>
            <a:r>
              <a:t>議題のサブタイトル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本文レベル1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議題のトピック</a:t>
            </a:r>
          </a:p>
        </p:txBody>
      </p:sp>
      <p:sp>
        <p:nvSpPr>
          <p:cNvPr id="91" name="スライド番号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本文レベル1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スライドの箇条書きテキスト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タイトルテキスト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タイトルテキスト</a:t>
            </a:r>
          </a:p>
        </p:txBody>
      </p:sp>
      <p:sp>
        <p:nvSpPr>
          <p:cNvPr id="4" name="スライド番号"/>
          <p:cNvSpPr txBox="1"/>
          <p:nvPr>
            <p:ph type="sldNum" sz="quarter" idx="2"/>
          </p:nvPr>
        </p:nvSpPr>
        <p:spPr>
          <a:xfrm>
            <a:off x="12001465" y="13074598"/>
            <a:ext cx="368573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b="0" sz="1800">
                <a:latin typeface="+mn-lt"/>
                <a:ea typeface="+mn-ea"/>
                <a:cs typeface="+mn-cs"/>
                <a:sym typeface="ヒラギノ角ゴ ProN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ヒラギノ角ゴ ProN W6"/>
          <a:ea typeface="ヒラギノ角ゴ ProN W6"/>
          <a:cs typeface="ヒラギノ角ゴ ProN W6"/>
          <a:sym typeface="ヒラギノ角ゴ ProN W6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ヒラギノ角ゴ ProN W6"/>
          <a:ea typeface="ヒラギノ角ゴ ProN W6"/>
          <a:cs typeface="ヒラギノ角ゴ ProN W6"/>
          <a:sym typeface="ヒラギノ角ゴ ProN W6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ヒラギノ角ゴ ProN W6"/>
          <a:ea typeface="ヒラギノ角ゴ ProN W6"/>
          <a:cs typeface="ヒラギノ角ゴ ProN W6"/>
          <a:sym typeface="ヒラギノ角ゴ ProN W6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ヒラギノ角ゴ ProN W6"/>
          <a:ea typeface="ヒラギノ角ゴ ProN W6"/>
          <a:cs typeface="ヒラギノ角ゴ ProN W6"/>
          <a:sym typeface="ヒラギノ角ゴ ProN W6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ヒラギノ角ゴ ProN W6"/>
          <a:ea typeface="ヒラギノ角ゴ ProN W6"/>
          <a:cs typeface="ヒラギノ角ゴ ProN W6"/>
          <a:sym typeface="ヒラギノ角ゴ ProN W6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ヒラギノ角ゴ ProN W6"/>
          <a:ea typeface="ヒラギノ角ゴ ProN W6"/>
          <a:cs typeface="ヒラギノ角ゴ ProN W6"/>
          <a:sym typeface="ヒラギノ角ゴ ProN W6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ヒラギノ角ゴ ProN W6"/>
          <a:ea typeface="ヒラギノ角ゴ ProN W6"/>
          <a:cs typeface="ヒラギノ角ゴ ProN W6"/>
          <a:sym typeface="ヒラギノ角ゴ ProN W6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ヒラギノ角ゴ ProN W6"/>
          <a:ea typeface="ヒラギノ角ゴ ProN W6"/>
          <a:cs typeface="ヒラギノ角ゴ ProN W6"/>
          <a:sym typeface="ヒラギノ角ゴ ProN W6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ヒラギノ角ゴ ProN W6"/>
          <a:ea typeface="ヒラギノ角ゴ ProN W6"/>
          <a:cs typeface="ヒラギノ角ゴ ProN W6"/>
          <a:sym typeface="ヒラギノ角ゴ ProN W6"/>
        </a:defRPr>
      </a:lvl9pPr>
    </p:titleStyle>
    <p:bodyStyle>
      <a:lvl1pPr marL="317500" marR="0" indent="-31750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2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927100" marR="0" indent="-31750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2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536700" marR="0" indent="-31750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2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2146300" marR="0" indent="-31750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2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2755900" marR="0" indent="-31750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2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3365500" marR="0" indent="-31750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2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3975100" marR="0" indent="-31750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2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4584700" marR="0" indent="-31750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2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5194300" marR="0" indent="-31750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2500" u="none"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3.g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gif"/><Relationship Id="rId3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画像" descr="画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画像" descr="画像"/>
          <p:cNvPicPr>
            <a:picLocks noChangeAspect="1"/>
          </p:cNvPicPr>
          <p:nvPr/>
        </p:nvPicPr>
        <p:blipFill>
          <a:blip r:embed="rId2">
            <a:extLst/>
          </a:blip>
          <a:srcRect l="60542" t="57249" r="0" b="0"/>
          <a:stretch>
            <a:fillRect/>
          </a:stretch>
        </p:blipFill>
        <p:spPr>
          <a:xfrm>
            <a:off x="14762754" y="7852306"/>
            <a:ext cx="9621246" cy="5863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lots_J004733-251710.gif" descr="plots_J004733-251710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4253" y="2267928"/>
            <a:ext cx="12086320" cy="12086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画像" descr="画像"/>
          <p:cNvPicPr>
            <a:picLocks noChangeAspect="1"/>
          </p:cNvPicPr>
          <p:nvPr/>
        </p:nvPicPr>
        <p:blipFill>
          <a:blip r:embed="rId2">
            <a:extLst/>
          </a:blip>
          <a:srcRect l="0" t="0" r="0" b="80976"/>
          <a:stretch>
            <a:fillRect/>
          </a:stretch>
        </p:blipFill>
        <p:spPr>
          <a:xfrm>
            <a:off x="0" y="0"/>
            <a:ext cx="24384000" cy="26092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画像" descr="画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画像" descr="画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画像" descr="画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画像" descr="画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画像" descr="画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画像" descr="画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ubmitted to GRL"/>
          <p:cNvSpPr txBox="1"/>
          <p:nvPr/>
        </p:nvSpPr>
        <p:spPr>
          <a:xfrm>
            <a:off x="1196373" y="10209550"/>
            <a:ext cx="384284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submitted to GRL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画像" descr="画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画像" descr="画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画像" descr="画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2.gif" descr="S2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7416" y="2466413"/>
            <a:ext cx="20469168" cy="10234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画像" descr="画像"/>
          <p:cNvPicPr>
            <a:picLocks noChangeAspect="1"/>
          </p:cNvPicPr>
          <p:nvPr/>
        </p:nvPicPr>
        <p:blipFill>
          <a:blip r:embed="rId3">
            <a:extLst/>
          </a:blip>
          <a:srcRect l="0" t="0" r="0" b="81598"/>
          <a:stretch>
            <a:fillRect/>
          </a:stretch>
        </p:blipFill>
        <p:spPr>
          <a:xfrm>
            <a:off x="0" y="0"/>
            <a:ext cx="24384000" cy="25239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Radio_images_EoR3.gif" descr="Radio_images_EoR3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3939" y="947219"/>
            <a:ext cx="13567276" cy="13567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画像" descr="画像"/>
          <p:cNvPicPr>
            <a:picLocks noChangeAspect="1"/>
          </p:cNvPicPr>
          <p:nvPr/>
        </p:nvPicPr>
        <p:blipFill>
          <a:blip r:embed="rId3">
            <a:extLst/>
          </a:blip>
          <a:srcRect l="0" t="0" r="0" b="83890"/>
          <a:stretch>
            <a:fillRect/>
          </a:stretch>
        </p:blipFill>
        <p:spPr>
          <a:xfrm>
            <a:off x="0" y="0"/>
            <a:ext cx="24384000" cy="2209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画像" descr="画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画像" descr="画像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ヒラギノ角ゴ ProN W3"/>
        <a:ea typeface="ヒラギノ角ゴ ProN W3"/>
        <a:cs typeface="ヒラギノ角ゴ ProN W3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5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5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ヒラギノ角ゴ ProN W3"/>
        <a:ea typeface="ヒラギノ角ゴ ProN W3"/>
        <a:cs typeface="ヒラギノ角ゴ ProN W3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5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5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ヒラギノ角ゴ ProN W6"/>
            <a:ea typeface="ヒラギノ角ゴ ProN W6"/>
            <a:cs typeface="ヒラギノ角ゴ ProN W6"/>
            <a:sym typeface="ヒラギノ角ゴ ProN W6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