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7"/>
  </p:notesMasterIdLst>
  <p:sldIdLst>
    <p:sldId id="256" r:id="rId5"/>
    <p:sldId id="262" r:id="rId6"/>
    <p:sldId id="258" r:id="rId7"/>
    <p:sldId id="261" r:id="rId8"/>
    <p:sldId id="259" r:id="rId9"/>
    <p:sldId id="264" r:id="rId10"/>
    <p:sldId id="267" r:id="rId11"/>
    <p:sldId id="269" r:id="rId12"/>
    <p:sldId id="260" r:id="rId13"/>
    <p:sldId id="270" r:id="rId14"/>
    <p:sldId id="265" r:id="rId15"/>
    <p:sldId id="2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D189BA-DFD7-43BD-A2BA-FB0D2993F0B5}" v="967" dt="2025-08-26T16:23:13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7"/>
    <p:restoredTop sz="85723" autoAdjust="0"/>
  </p:normalViewPr>
  <p:slideViewPr>
    <p:cSldViewPr snapToGrid="0">
      <p:cViewPr varScale="1">
        <p:scale>
          <a:sx n="83" d="100"/>
          <a:sy n="83" d="100"/>
        </p:scale>
        <p:origin x="1080" y="3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J Hedge" userId="941764db54560548" providerId="LiveId" clId="{76DAD6C5-A46A-48B4-AA3C-1AFBD863F9F2}"/>
    <pc:docChg chg="undo custSel addSld delSld modSld sldOrd">
      <pc:chgData name="AJ Hedge" userId="941764db54560548" providerId="LiveId" clId="{76DAD6C5-A46A-48B4-AA3C-1AFBD863F9F2}" dt="2025-08-26T16:28:05.162" v="6147" actId="20577"/>
      <pc:docMkLst>
        <pc:docMk/>
      </pc:docMkLst>
      <pc:sldChg chg="modSp mod">
        <pc:chgData name="AJ Hedge" userId="941764db54560548" providerId="LiveId" clId="{76DAD6C5-A46A-48B4-AA3C-1AFBD863F9F2}" dt="2025-08-25T16:27:45.210" v="80" actId="404"/>
        <pc:sldMkLst>
          <pc:docMk/>
          <pc:sldMk cId="1625455498" sldId="256"/>
        </pc:sldMkLst>
        <pc:spChg chg="mod">
          <ac:chgData name="AJ Hedge" userId="941764db54560548" providerId="LiveId" clId="{76DAD6C5-A46A-48B4-AA3C-1AFBD863F9F2}" dt="2025-08-25T16:27:45.210" v="80" actId="404"/>
          <ac:spMkLst>
            <pc:docMk/>
            <pc:sldMk cId="1625455498" sldId="256"/>
            <ac:spMk id="2" creationId="{097FA8DE-E6A0-5CC9-D91B-4F5789D6EB3F}"/>
          </ac:spMkLst>
        </pc:spChg>
        <pc:spChg chg="mod">
          <ac:chgData name="AJ Hedge" userId="941764db54560548" providerId="LiveId" clId="{76DAD6C5-A46A-48B4-AA3C-1AFBD863F9F2}" dt="2025-08-25T16:27:07.899" v="73" actId="20577"/>
          <ac:spMkLst>
            <pc:docMk/>
            <pc:sldMk cId="1625455498" sldId="256"/>
            <ac:spMk id="3" creationId="{034DA466-A1BF-739A-7A61-CE2D8B47C0B7}"/>
          </ac:spMkLst>
        </pc:spChg>
      </pc:sldChg>
      <pc:sldChg chg="new del">
        <pc:chgData name="AJ Hedge" userId="941764db54560548" providerId="LiveId" clId="{76DAD6C5-A46A-48B4-AA3C-1AFBD863F9F2}" dt="2025-08-24T12:50:15.368" v="53" actId="47"/>
        <pc:sldMkLst>
          <pc:docMk/>
          <pc:sldMk cId="628469700" sldId="257"/>
        </pc:sldMkLst>
      </pc:sldChg>
      <pc:sldChg chg="modSp new del mod">
        <pc:chgData name="AJ Hedge" userId="941764db54560548" providerId="LiveId" clId="{76DAD6C5-A46A-48B4-AA3C-1AFBD863F9F2}" dt="2025-08-25T16:49:41.098" v="723" actId="47"/>
        <pc:sldMkLst>
          <pc:docMk/>
          <pc:sldMk cId="2940216880" sldId="257"/>
        </pc:sldMkLst>
        <pc:spChg chg="mod">
          <ac:chgData name="AJ Hedge" userId="941764db54560548" providerId="LiveId" clId="{76DAD6C5-A46A-48B4-AA3C-1AFBD863F9F2}" dt="2025-08-25T16:49:34.119" v="722" actId="27636"/>
          <ac:spMkLst>
            <pc:docMk/>
            <pc:sldMk cId="2940216880" sldId="257"/>
            <ac:spMk id="2" creationId="{0D66A8CB-10B3-EB42-62FA-4C96657D3341}"/>
          </ac:spMkLst>
        </pc:spChg>
      </pc:sldChg>
      <pc:sldChg chg="addSp delSp modSp new mod modAnim">
        <pc:chgData name="AJ Hedge" userId="941764db54560548" providerId="LiveId" clId="{76DAD6C5-A46A-48B4-AA3C-1AFBD863F9F2}" dt="2025-08-26T16:23:13.957" v="5899"/>
        <pc:sldMkLst>
          <pc:docMk/>
          <pc:sldMk cId="79865657" sldId="258"/>
        </pc:sldMkLst>
        <pc:spChg chg="mod">
          <ac:chgData name="AJ Hedge" userId="941764db54560548" providerId="LiveId" clId="{76DAD6C5-A46A-48B4-AA3C-1AFBD863F9F2}" dt="2025-08-25T16:40:00.562" v="445" actId="20577"/>
          <ac:spMkLst>
            <pc:docMk/>
            <pc:sldMk cId="79865657" sldId="258"/>
            <ac:spMk id="2" creationId="{9FF72F74-A4C2-E627-CCAB-79D906B8F4CD}"/>
          </ac:spMkLst>
        </pc:spChg>
        <pc:spChg chg="del">
          <ac:chgData name="AJ Hedge" userId="941764db54560548" providerId="LiveId" clId="{76DAD6C5-A46A-48B4-AA3C-1AFBD863F9F2}" dt="2025-08-26T12:29:58.415" v="1585" actId="478"/>
          <ac:spMkLst>
            <pc:docMk/>
            <pc:sldMk cId="79865657" sldId="258"/>
            <ac:spMk id="3" creationId="{1D5ED931-3458-F929-A6CD-09BE04ECE862}"/>
          </ac:spMkLst>
        </pc:spChg>
        <pc:spChg chg="del">
          <ac:chgData name="AJ Hedge" userId="941764db54560548" providerId="LiveId" clId="{76DAD6C5-A46A-48B4-AA3C-1AFBD863F9F2}" dt="2025-08-26T12:29:58.415" v="1585" actId="478"/>
          <ac:spMkLst>
            <pc:docMk/>
            <pc:sldMk cId="79865657" sldId="258"/>
            <ac:spMk id="4" creationId="{FD172CF9-CACE-52BD-E52E-9BB4862F2697}"/>
          </ac:spMkLst>
        </pc:spChg>
        <pc:spChg chg="add mod">
          <ac:chgData name="AJ Hedge" userId="941764db54560548" providerId="LiveId" clId="{76DAD6C5-A46A-48B4-AA3C-1AFBD863F9F2}" dt="2025-08-26T12:35:49.804" v="1765" actId="20577"/>
          <ac:spMkLst>
            <pc:docMk/>
            <pc:sldMk cId="79865657" sldId="258"/>
            <ac:spMk id="5" creationId="{22A92435-4850-35FF-8572-53EA4639B741}"/>
          </ac:spMkLst>
        </pc:spChg>
        <pc:spChg chg="add mod">
          <ac:chgData name="AJ Hedge" userId="941764db54560548" providerId="LiveId" clId="{76DAD6C5-A46A-48B4-AA3C-1AFBD863F9F2}" dt="2025-08-26T16:16:32.873" v="5737"/>
          <ac:spMkLst>
            <pc:docMk/>
            <pc:sldMk cId="79865657" sldId="258"/>
            <ac:spMk id="8" creationId="{9F257611-F817-E431-DCAB-F2F746FD2DE5}"/>
          </ac:spMkLst>
        </pc:spChg>
        <pc:picChg chg="add mod">
          <ac:chgData name="AJ Hedge" userId="941764db54560548" providerId="LiveId" clId="{76DAD6C5-A46A-48B4-AA3C-1AFBD863F9F2}" dt="2025-08-26T12:30:07.632" v="1586"/>
          <ac:picMkLst>
            <pc:docMk/>
            <pc:sldMk cId="79865657" sldId="258"/>
            <ac:picMk id="6" creationId="{A65E8EBD-9AF9-3D2B-2DC6-47ACEF51CB25}"/>
          </ac:picMkLst>
        </pc:picChg>
        <pc:picChg chg="add mod">
          <ac:chgData name="AJ Hedge" userId="941764db54560548" providerId="LiveId" clId="{76DAD6C5-A46A-48B4-AA3C-1AFBD863F9F2}" dt="2025-08-26T12:30:07.632" v="1586"/>
          <ac:picMkLst>
            <pc:docMk/>
            <pc:sldMk cId="79865657" sldId="258"/>
            <ac:picMk id="7" creationId="{3ECACB9A-6A29-A203-A612-5BED7D22E315}"/>
          </ac:picMkLst>
        </pc:picChg>
      </pc:sldChg>
      <pc:sldChg chg="new del">
        <pc:chgData name="AJ Hedge" userId="941764db54560548" providerId="LiveId" clId="{76DAD6C5-A46A-48B4-AA3C-1AFBD863F9F2}" dt="2025-08-24T12:50:43.903" v="56" actId="680"/>
        <pc:sldMkLst>
          <pc:docMk/>
          <pc:sldMk cId="3429099787" sldId="258"/>
        </pc:sldMkLst>
      </pc:sldChg>
      <pc:sldChg chg="new del">
        <pc:chgData name="AJ Hedge" userId="941764db54560548" providerId="LiveId" clId="{76DAD6C5-A46A-48B4-AA3C-1AFBD863F9F2}" dt="2025-08-25T16:27:44.257" v="79" actId="680"/>
        <pc:sldMkLst>
          <pc:docMk/>
          <pc:sldMk cId="3802154906" sldId="259"/>
        </pc:sldMkLst>
      </pc:sldChg>
      <pc:sldChg chg="addSp delSp modSp new mod modAnim">
        <pc:chgData name="AJ Hedge" userId="941764db54560548" providerId="LiveId" clId="{76DAD6C5-A46A-48B4-AA3C-1AFBD863F9F2}" dt="2025-08-26T16:21:13.317" v="5892" actId="20577"/>
        <pc:sldMkLst>
          <pc:docMk/>
          <pc:sldMk cId="4275642563" sldId="259"/>
        </pc:sldMkLst>
        <pc:spChg chg="mod">
          <ac:chgData name="AJ Hedge" userId="941764db54560548" providerId="LiveId" clId="{76DAD6C5-A46A-48B4-AA3C-1AFBD863F9F2}" dt="2025-08-25T16:44:30.494" v="555" actId="20577"/>
          <ac:spMkLst>
            <pc:docMk/>
            <pc:sldMk cId="4275642563" sldId="259"/>
            <ac:spMk id="2" creationId="{3E62E653-FF9B-2A0D-0F9B-8E5F8299961D}"/>
          </ac:spMkLst>
        </pc:spChg>
        <pc:spChg chg="del">
          <ac:chgData name="AJ Hedge" userId="941764db54560548" providerId="LiveId" clId="{76DAD6C5-A46A-48B4-AA3C-1AFBD863F9F2}" dt="2025-08-26T12:47:28.605" v="2233"/>
          <ac:spMkLst>
            <pc:docMk/>
            <pc:sldMk cId="4275642563" sldId="259"/>
            <ac:spMk id="3" creationId="{1491ED66-9B61-FEF4-B392-0C45F3C5AF80}"/>
          </ac:spMkLst>
        </pc:spChg>
        <pc:spChg chg="mod">
          <ac:chgData name="AJ Hedge" userId="941764db54560548" providerId="LiveId" clId="{76DAD6C5-A46A-48B4-AA3C-1AFBD863F9F2}" dt="2025-08-26T12:58:45.975" v="2582" actId="20577"/>
          <ac:spMkLst>
            <pc:docMk/>
            <pc:sldMk cId="4275642563" sldId="259"/>
            <ac:spMk id="4" creationId="{CC90D508-B9A2-2CC6-7BB3-526B45972BA2}"/>
          </ac:spMkLst>
        </pc:spChg>
        <pc:spChg chg="add mod">
          <ac:chgData name="AJ Hedge" userId="941764db54560548" providerId="LiveId" clId="{76DAD6C5-A46A-48B4-AA3C-1AFBD863F9F2}" dt="2025-08-26T16:21:13.317" v="5892" actId="20577"/>
          <ac:spMkLst>
            <pc:docMk/>
            <pc:sldMk cId="4275642563" sldId="259"/>
            <ac:spMk id="7" creationId="{893A22C5-0C9B-A6AC-A6AC-13539394C23B}"/>
          </ac:spMkLst>
        </pc:spChg>
        <pc:picChg chg="add mod">
          <ac:chgData name="AJ Hedge" userId="941764db54560548" providerId="LiveId" clId="{76DAD6C5-A46A-48B4-AA3C-1AFBD863F9F2}" dt="2025-08-26T12:47:30.365" v="2235" actId="962"/>
          <ac:picMkLst>
            <pc:docMk/>
            <pc:sldMk cId="4275642563" sldId="259"/>
            <ac:picMk id="6" creationId="{27510030-AED7-3752-C84C-468CE51EAC3D}"/>
          </ac:picMkLst>
        </pc:picChg>
      </pc:sldChg>
      <pc:sldChg chg="addSp delSp modSp new mod modNotesTx">
        <pc:chgData name="AJ Hedge" userId="941764db54560548" providerId="LiveId" clId="{76DAD6C5-A46A-48B4-AA3C-1AFBD863F9F2}" dt="2025-08-26T16:23:40.265" v="5901" actId="20577"/>
        <pc:sldMkLst>
          <pc:docMk/>
          <pc:sldMk cId="2571160752" sldId="260"/>
        </pc:sldMkLst>
        <pc:spChg chg="mod">
          <ac:chgData name="AJ Hedge" userId="941764db54560548" providerId="LiveId" clId="{76DAD6C5-A46A-48B4-AA3C-1AFBD863F9F2}" dt="2025-08-26T14:58:58.833" v="3694" actId="20577"/>
          <ac:spMkLst>
            <pc:docMk/>
            <pc:sldMk cId="2571160752" sldId="260"/>
            <ac:spMk id="2" creationId="{8589DF59-577C-11C9-DF8D-1C082B2646B3}"/>
          </ac:spMkLst>
        </pc:spChg>
        <pc:spChg chg="mod">
          <ac:chgData name="AJ Hedge" userId="941764db54560548" providerId="LiveId" clId="{76DAD6C5-A46A-48B4-AA3C-1AFBD863F9F2}" dt="2025-08-26T16:23:40.265" v="5901" actId="20577"/>
          <ac:spMkLst>
            <pc:docMk/>
            <pc:sldMk cId="2571160752" sldId="260"/>
            <ac:spMk id="3" creationId="{83B63F1F-69A9-C475-0498-8926C9761E22}"/>
          </ac:spMkLst>
        </pc:spChg>
        <pc:spChg chg="del">
          <ac:chgData name="AJ Hedge" userId="941764db54560548" providerId="LiveId" clId="{76DAD6C5-A46A-48B4-AA3C-1AFBD863F9F2}" dt="2025-08-26T15:34:35.449" v="4402" actId="478"/>
          <ac:spMkLst>
            <pc:docMk/>
            <pc:sldMk cId="2571160752" sldId="260"/>
            <ac:spMk id="4" creationId="{F5F5179C-1308-E7C1-822D-E218E51B84B8}"/>
          </ac:spMkLst>
        </pc:spChg>
        <pc:spChg chg="add mod">
          <ac:chgData name="AJ Hedge" userId="941764db54560548" providerId="LiveId" clId="{76DAD6C5-A46A-48B4-AA3C-1AFBD863F9F2}" dt="2025-08-26T16:18:53.274" v="5857" actId="20577"/>
          <ac:spMkLst>
            <pc:docMk/>
            <pc:sldMk cId="2571160752" sldId="260"/>
            <ac:spMk id="13" creationId="{DBCD28EE-6E31-DE19-7650-0243AA48E7CA}"/>
          </ac:spMkLst>
        </pc:spChg>
        <pc:picChg chg="add mod">
          <ac:chgData name="AJ Hedge" userId="941764db54560548" providerId="LiveId" clId="{76DAD6C5-A46A-48B4-AA3C-1AFBD863F9F2}" dt="2025-08-26T15:34:43.558" v="4407" actId="1076"/>
          <ac:picMkLst>
            <pc:docMk/>
            <pc:sldMk cId="2571160752" sldId="260"/>
            <ac:picMk id="6" creationId="{C94824B8-3BA5-50E5-961B-2300DDE8DA51}"/>
          </ac:picMkLst>
        </pc:picChg>
        <pc:picChg chg="add mod ord">
          <ac:chgData name="AJ Hedge" userId="941764db54560548" providerId="LiveId" clId="{76DAD6C5-A46A-48B4-AA3C-1AFBD863F9F2}" dt="2025-08-26T15:38:39.780" v="4417" actId="170"/>
          <ac:picMkLst>
            <pc:docMk/>
            <pc:sldMk cId="2571160752" sldId="260"/>
            <ac:picMk id="8" creationId="{41C5BD4A-F5BC-F708-6949-9FFF3FA8E052}"/>
          </ac:picMkLst>
        </pc:picChg>
        <pc:picChg chg="add mod">
          <ac:chgData name="AJ Hedge" userId="941764db54560548" providerId="LiveId" clId="{76DAD6C5-A46A-48B4-AA3C-1AFBD863F9F2}" dt="2025-08-26T15:38:35.414" v="4416" actId="1076"/>
          <ac:picMkLst>
            <pc:docMk/>
            <pc:sldMk cId="2571160752" sldId="260"/>
            <ac:picMk id="10" creationId="{FB948FA8-BA55-FC7E-CD5B-CAAD5FE75C1C}"/>
          </ac:picMkLst>
        </pc:picChg>
        <pc:picChg chg="add mod">
          <ac:chgData name="AJ Hedge" userId="941764db54560548" providerId="LiveId" clId="{76DAD6C5-A46A-48B4-AA3C-1AFBD863F9F2}" dt="2025-08-26T15:39:33.594" v="4424" actId="1076"/>
          <ac:picMkLst>
            <pc:docMk/>
            <pc:sldMk cId="2571160752" sldId="260"/>
            <ac:picMk id="12" creationId="{421C4F2E-731B-DDD0-D739-C77EF40B26AF}"/>
          </ac:picMkLst>
        </pc:picChg>
      </pc:sldChg>
      <pc:sldChg chg="addSp delSp modSp new mod modAnim modNotesTx">
        <pc:chgData name="AJ Hedge" userId="941764db54560548" providerId="LiveId" clId="{76DAD6C5-A46A-48B4-AA3C-1AFBD863F9F2}" dt="2025-08-26T16:23:07.564" v="5897"/>
        <pc:sldMkLst>
          <pc:docMk/>
          <pc:sldMk cId="200828146" sldId="261"/>
        </pc:sldMkLst>
        <pc:spChg chg="mod">
          <ac:chgData name="AJ Hedge" userId="941764db54560548" providerId="LiveId" clId="{76DAD6C5-A46A-48B4-AA3C-1AFBD863F9F2}" dt="2025-08-25T16:41:35.477" v="509" actId="20577"/>
          <ac:spMkLst>
            <pc:docMk/>
            <pc:sldMk cId="200828146" sldId="261"/>
            <ac:spMk id="2" creationId="{BC884A25-3A43-8130-08BA-5D5BE940E6BF}"/>
          </ac:spMkLst>
        </pc:spChg>
        <pc:spChg chg="del">
          <ac:chgData name="AJ Hedge" userId="941764db54560548" providerId="LiveId" clId="{76DAD6C5-A46A-48B4-AA3C-1AFBD863F9F2}" dt="2025-08-26T12:37:52.240" v="1766"/>
          <ac:spMkLst>
            <pc:docMk/>
            <pc:sldMk cId="200828146" sldId="261"/>
            <ac:spMk id="3" creationId="{49FED0F9-419A-2934-E687-04C84FF858D4}"/>
          </ac:spMkLst>
        </pc:spChg>
        <pc:spChg chg="del">
          <ac:chgData name="AJ Hedge" userId="941764db54560548" providerId="LiveId" clId="{76DAD6C5-A46A-48B4-AA3C-1AFBD863F9F2}" dt="2025-08-26T12:37:52.240" v="1766"/>
          <ac:spMkLst>
            <pc:docMk/>
            <pc:sldMk cId="200828146" sldId="261"/>
            <ac:spMk id="4" creationId="{F1359D3B-50A5-BF39-86E6-8E1AA42FF21C}"/>
          </ac:spMkLst>
        </pc:spChg>
        <pc:spChg chg="add mod">
          <ac:chgData name="AJ Hedge" userId="941764db54560548" providerId="LiveId" clId="{76DAD6C5-A46A-48B4-AA3C-1AFBD863F9F2}" dt="2025-08-26T12:41:00.672" v="1924" actId="1076"/>
          <ac:spMkLst>
            <pc:docMk/>
            <pc:sldMk cId="200828146" sldId="261"/>
            <ac:spMk id="17" creationId="{94D498A6-854B-8A0C-283B-0AD545764CF4}"/>
          </ac:spMkLst>
        </pc:spChg>
        <pc:spChg chg="add mod">
          <ac:chgData name="AJ Hedge" userId="941764db54560548" providerId="LiveId" clId="{76DAD6C5-A46A-48B4-AA3C-1AFBD863F9F2}" dt="2025-08-26T16:16:42.840" v="5758" actId="1035"/>
          <ac:spMkLst>
            <pc:docMk/>
            <pc:sldMk cId="200828146" sldId="261"/>
            <ac:spMk id="18" creationId="{5F462F2E-9429-BCBD-93BF-B93A609FCE3A}"/>
          </ac:spMkLst>
        </pc:spChg>
        <pc:spChg chg="add mod">
          <ac:chgData name="AJ Hedge" userId="941764db54560548" providerId="LiveId" clId="{76DAD6C5-A46A-48B4-AA3C-1AFBD863F9F2}" dt="2025-08-26T12:44:20.102" v="2194" actId="1076"/>
          <ac:spMkLst>
            <pc:docMk/>
            <pc:sldMk cId="200828146" sldId="261"/>
            <ac:spMk id="19" creationId="{2C49C39A-3E9A-B3C7-F962-2354FDF8E880}"/>
          </ac:spMkLst>
        </pc:spChg>
        <pc:spChg chg="add mod">
          <ac:chgData name="AJ Hedge" userId="941764db54560548" providerId="LiveId" clId="{76DAD6C5-A46A-48B4-AA3C-1AFBD863F9F2}" dt="2025-08-26T16:16:49.906" v="5771" actId="20577"/>
          <ac:spMkLst>
            <pc:docMk/>
            <pc:sldMk cId="200828146" sldId="261"/>
            <ac:spMk id="20" creationId="{0219FA89-FC18-12A1-6E06-2AB0591C97C6}"/>
          </ac:spMkLst>
        </pc:spChg>
        <pc:spChg chg="add mod">
          <ac:chgData name="AJ Hedge" userId="941764db54560548" providerId="LiveId" clId="{76DAD6C5-A46A-48B4-AA3C-1AFBD863F9F2}" dt="2025-08-26T16:19:21.315" v="5859" actId="1076"/>
          <ac:spMkLst>
            <pc:docMk/>
            <pc:sldMk cId="200828146" sldId="261"/>
            <ac:spMk id="21" creationId="{EC39F4B1-1DBF-14F4-CD6D-F1F090F3ECDA}"/>
          </ac:spMkLst>
        </pc:spChg>
        <pc:picChg chg="add mod ord">
          <ac:chgData name="AJ Hedge" userId="941764db54560548" providerId="LiveId" clId="{76DAD6C5-A46A-48B4-AA3C-1AFBD863F9F2}" dt="2025-08-26T12:39:35.685" v="1811" actId="1076"/>
          <ac:picMkLst>
            <pc:docMk/>
            <pc:sldMk cId="200828146" sldId="261"/>
            <ac:picMk id="6" creationId="{2894A805-32A4-95E6-8740-F513AA6BE15D}"/>
          </ac:picMkLst>
        </pc:picChg>
        <pc:picChg chg="add mod">
          <ac:chgData name="AJ Hedge" userId="941764db54560548" providerId="LiveId" clId="{76DAD6C5-A46A-48B4-AA3C-1AFBD863F9F2}" dt="2025-08-26T12:39:26.809" v="1810" actId="1076"/>
          <ac:picMkLst>
            <pc:docMk/>
            <pc:sldMk cId="200828146" sldId="261"/>
            <ac:picMk id="8" creationId="{3EF273F0-9CF1-5784-34C4-A05B5FE9D2B8}"/>
          </ac:picMkLst>
        </pc:picChg>
        <pc:picChg chg="add mod">
          <ac:chgData name="AJ Hedge" userId="941764db54560548" providerId="LiveId" clId="{76DAD6C5-A46A-48B4-AA3C-1AFBD863F9F2}" dt="2025-08-26T12:38:44.266" v="1802" actId="1076"/>
          <ac:picMkLst>
            <pc:docMk/>
            <pc:sldMk cId="200828146" sldId="261"/>
            <ac:picMk id="10" creationId="{197889B1-E808-7D96-0E87-585DBA1100CE}"/>
          </ac:picMkLst>
        </pc:picChg>
        <pc:picChg chg="add del mod">
          <ac:chgData name="AJ Hedge" userId="941764db54560548" providerId="LiveId" clId="{76DAD6C5-A46A-48B4-AA3C-1AFBD863F9F2}" dt="2025-08-26T12:38:33.159" v="1796" actId="478"/>
          <ac:picMkLst>
            <pc:docMk/>
            <pc:sldMk cId="200828146" sldId="261"/>
            <ac:picMk id="12" creationId="{AE578CA7-72F0-1C1C-B1C2-3172A7B7D757}"/>
          </ac:picMkLst>
        </pc:picChg>
        <pc:picChg chg="add mod">
          <ac:chgData name="AJ Hedge" userId="941764db54560548" providerId="LiveId" clId="{76DAD6C5-A46A-48B4-AA3C-1AFBD863F9F2}" dt="2025-08-26T12:38:03.131" v="1783" actId="1076"/>
          <ac:picMkLst>
            <pc:docMk/>
            <pc:sldMk cId="200828146" sldId="261"/>
            <ac:picMk id="14" creationId="{CBDB1FCC-2016-9528-E8BF-05DBDCC25398}"/>
          </ac:picMkLst>
        </pc:picChg>
        <pc:picChg chg="add mod">
          <ac:chgData name="AJ Hedge" userId="941764db54560548" providerId="LiveId" clId="{76DAD6C5-A46A-48B4-AA3C-1AFBD863F9F2}" dt="2025-08-26T16:16:42.840" v="5758" actId="1035"/>
          <ac:picMkLst>
            <pc:docMk/>
            <pc:sldMk cId="200828146" sldId="261"/>
            <ac:picMk id="16" creationId="{DEC9BF48-74C9-51E9-C0F9-98545CE5AE30}"/>
          </ac:picMkLst>
        </pc:picChg>
      </pc:sldChg>
      <pc:sldChg chg="addSp delSp modSp new mod modAnim modNotesTx">
        <pc:chgData name="AJ Hedge" userId="941764db54560548" providerId="LiveId" clId="{76DAD6C5-A46A-48B4-AA3C-1AFBD863F9F2}" dt="2025-08-26T12:28:48.708" v="1584"/>
        <pc:sldMkLst>
          <pc:docMk/>
          <pc:sldMk cId="3409346145" sldId="262"/>
        </pc:sldMkLst>
        <pc:spChg chg="mod">
          <ac:chgData name="AJ Hedge" userId="941764db54560548" providerId="LiveId" clId="{76DAD6C5-A46A-48B4-AA3C-1AFBD863F9F2}" dt="2025-08-26T12:05:35.976" v="803" actId="20577"/>
          <ac:spMkLst>
            <pc:docMk/>
            <pc:sldMk cId="3409346145" sldId="262"/>
            <ac:spMk id="2" creationId="{FF4159F9-02AF-9B39-7CA3-F3D67A1A43F4}"/>
          </ac:spMkLst>
        </pc:spChg>
        <pc:spChg chg="mod">
          <ac:chgData name="AJ Hedge" userId="941764db54560548" providerId="LiveId" clId="{76DAD6C5-A46A-48B4-AA3C-1AFBD863F9F2}" dt="2025-08-26T12:26:15.980" v="1580" actId="27636"/>
          <ac:spMkLst>
            <pc:docMk/>
            <pc:sldMk cId="3409346145" sldId="262"/>
            <ac:spMk id="3" creationId="{B57F6DCD-074F-6478-EED3-2E17647F5093}"/>
          </ac:spMkLst>
        </pc:spChg>
        <pc:spChg chg="del">
          <ac:chgData name="AJ Hedge" userId="941764db54560548" providerId="LiveId" clId="{76DAD6C5-A46A-48B4-AA3C-1AFBD863F9F2}" dt="2025-08-26T12:05:51.389" v="804" actId="22"/>
          <ac:spMkLst>
            <pc:docMk/>
            <pc:sldMk cId="3409346145" sldId="262"/>
            <ac:spMk id="4" creationId="{20569CA5-2AC0-0026-D93E-E8B1C5D1E384}"/>
          </ac:spMkLst>
        </pc:spChg>
        <pc:spChg chg="add mod">
          <ac:chgData name="AJ Hedge" userId="941764db54560548" providerId="LiveId" clId="{76DAD6C5-A46A-48B4-AA3C-1AFBD863F9F2}" dt="2025-08-26T12:21:56.729" v="1428" actId="20577"/>
          <ac:spMkLst>
            <pc:docMk/>
            <pc:sldMk cId="3409346145" sldId="262"/>
            <ac:spMk id="17" creationId="{6EEC7A57-75B1-7D3F-F09D-3C30F5D7411F}"/>
          </ac:spMkLst>
        </pc:spChg>
        <pc:picChg chg="add mod ord">
          <ac:chgData name="AJ Hedge" userId="941764db54560548" providerId="LiveId" clId="{76DAD6C5-A46A-48B4-AA3C-1AFBD863F9F2}" dt="2025-08-26T12:12:51.244" v="873" actId="1076"/>
          <ac:picMkLst>
            <pc:docMk/>
            <pc:sldMk cId="3409346145" sldId="262"/>
            <ac:picMk id="6" creationId="{D6914763-748C-6F15-34E7-8B19BCE4EC5A}"/>
          </ac:picMkLst>
        </pc:picChg>
        <pc:picChg chg="add mod">
          <ac:chgData name="AJ Hedge" userId="941764db54560548" providerId="LiveId" clId="{76DAD6C5-A46A-48B4-AA3C-1AFBD863F9F2}" dt="2025-08-26T12:13:17.092" v="875" actId="1076"/>
          <ac:picMkLst>
            <pc:docMk/>
            <pc:sldMk cId="3409346145" sldId="262"/>
            <ac:picMk id="8" creationId="{C18A8620-8428-FCA9-7387-202896A72B12}"/>
          </ac:picMkLst>
        </pc:picChg>
        <pc:picChg chg="add mod">
          <ac:chgData name="AJ Hedge" userId="941764db54560548" providerId="LiveId" clId="{76DAD6C5-A46A-48B4-AA3C-1AFBD863F9F2}" dt="2025-08-26T12:13:40.734" v="881" actId="14100"/>
          <ac:picMkLst>
            <pc:docMk/>
            <pc:sldMk cId="3409346145" sldId="262"/>
            <ac:picMk id="10" creationId="{9174F272-29C4-4FD1-C8F4-429CC896780D}"/>
          </ac:picMkLst>
        </pc:picChg>
        <pc:picChg chg="add mod">
          <ac:chgData name="AJ Hedge" userId="941764db54560548" providerId="LiveId" clId="{76DAD6C5-A46A-48B4-AA3C-1AFBD863F9F2}" dt="2025-08-26T12:13:54.585" v="886" actId="14100"/>
          <ac:picMkLst>
            <pc:docMk/>
            <pc:sldMk cId="3409346145" sldId="262"/>
            <ac:picMk id="12" creationId="{BEF01FCE-43EE-B6EE-4CA3-1C0F9CA8D55E}"/>
          </ac:picMkLst>
        </pc:picChg>
        <pc:picChg chg="add mod">
          <ac:chgData name="AJ Hedge" userId="941764db54560548" providerId="LiveId" clId="{76DAD6C5-A46A-48B4-AA3C-1AFBD863F9F2}" dt="2025-08-26T12:14:05.621" v="888" actId="14100"/>
          <ac:picMkLst>
            <pc:docMk/>
            <pc:sldMk cId="3409346145" sldId="262"/>
            <ac:picMk id="14" creationId="{A44A438D-AE5C-C66E-167A-2D82C86E06A3}"/>
          </ac:picMkLst>
        </pc:picChg>
        <pc:picChg chg="add mod">
          <ac:chgData name="AJ Hedge" userId="941764db54560548" providerId="LiveId" clId="{76DAD6C5-A46A-48B4-AA3C-1AFBD863F9F2}" dt="2025-08-26T12:15:37.640" v="1044" actId="1076"/>
          <ac:picMkLst>
            <pc:docMk/>
            <pc:sldMk cId="3409346145" sldId="262"/>
            <ac:picMk id="16" creationId="{B6BBD569-FC03-3959-2416-55895D006CF8}"/>
          </ac:picMkLst>
        </pc:picChg>
      </pc:sldChg>
      <pc:sldChg chg="delSp modSp new del mod">
        <pc:chgData name="AJ Hedge" userId="941764db54560548" providerId="LiveId" clId="{76DAD6C5-A46A-48B4-AA3C-1AFBD863F9F2}" dt="2025-08-26T16:03:01.897" v="5226" actId="47"/>
        <pc:sldMkLst>
          <pc:docMk/>
          <pc:sldMk cId="982334046" sldId="263"/>
        </pc:sldMkLst>
        <pc:spChg chg="mod">
          <ac:chgData name="AJ Hedge" userId="941764db54560548" providerId="LiveId" clId="{76DAD6C5-A46A-48B4-AA3C-1AFBD863F9F2}" dt="2025-08-26T15:01:39.972" v="3797" actId="20577"/>
          <ac:spMkLst>
            <pc:docMk/>
            <pc:sldMk cId="982334046" sldId="263"/>
            <ac:spMk id="2" creationId="{6685B02A-EF02-462A-E0F4-69B438AC6EB7}"/>
          </ac:spMkLst>
        </pc:spChg>
        <pc:spChg chg="mod">
          <ac:chgData name="AJ Hedge" userId="941764db54560548" providerId="LiveId" clId="{76DAD6C5-A46A-48B4-AA3C-1AFBD863F9F2}" dt="2025-08-26T15:59:04.634" v="5144" actId="14100"/>
          <ac:spMkLst>
            <pc:docMk/>
            <pc:sldMk cId="982334046" sldId="263"/>
            <ac:spMk id="3" creationId="{69F10C3B-4909-D3DF-C558-8180C71837FF}"/>
          </ac:spMkLst>
        </pc:spChg>
        <pc:spChg chg="del">
          <ac:chgData name="AJ Hedge" userId="941764db54560548" providerId="LiveId" clId="{76DAD6C5-A46A-48B4-AA3C-1AFBD863F9F2}" dt="2025-08-26T15:59:00.372" v="5143" actId="478"/>
          <ac:spMkLst>
            <pc:docMk/>
            <pc:sldMk cId="982334046" sldId="263"/>
            <ac:spMk id="4" creationId="{06085F61-5A8B-B94E-12B1-8466B00D939B}"/>
          </ac:spMkLst>
        </pc:spChg>
      </pc:sldChg>
      <pc:sldChg chg="addSp delSp modSp new mod modAnim">
        <pc:chgData name="AJ Hedge" userId="941764db54560548" providerId="LiveId" clId="{76DAD6C5-A46A-48B4-AA3C-1AFBD863F9F2}" dt="2025-08-26T14:46:51.160" v="3662" actId="20577"/>
        <pc:sldMkLst>
          <pc:docMk/>
          <pc:sldMk cId="1921341684" sldId="264"/>
        </pc:sldMkLst>
        <pc:spChg chg="mod">
          <ac:chgData name="AJ Hedge" userId="941764db54560548" providerId="LiveId" clId="{76DAD6C5-A46A-48B4-AA3C-1AFBD863F9F2}" dt="2025-08-25T16:47:51.213" v="666" actId="20577"/>
          <ac:spMkLst>
            <pc:docMk/>
            <pc:sldMk cId="1921341684" sldId="264"/>
            <ac:spMk id="2" creationId="{5AAC32EF-A8FA-BB3E-4297-BFB4113989B7}"/>
          </ac:spMkLst>
        </pc:spChg>
        <pc:spChg chg="add del mod">
          <ac:chgData name="AJ Hedge" userId="941764db54560548" providerId="LiveId" clId="{76DAD6C5-A46A-48B4-AA3C-1AFBD863F9F2}" dt="2025-08-26T14:46:51.160" v="3662" actId="20577"/>
          <ac:spMkLst>
            <pc:docMk/>
            <pc:sldMk cId="1921341684" sldId="264"/>
            <ac:spMk id="3" creationId="{E3F2EA28-B184-E045-5A6E-BAE84CFD79E4}"/>
          </ac:spMkLst>
        </pc:spChg>
        <pc:spChg chg="add del mod">
          <ac:chgData name="AJ Hedge" userId="941764db54560548" providerId="LiveId" clId="{76DAD6C5-A46A-48B4-AA3C-1AFBD863F9F2}" dt="2025-08-26T14:07:38.886" v="2598"/>
          <ac:spMkLst>
            <pc:docMk/>
            <pc:sldMk cId="1921341684" sldId="264"/>
            <ac:spMk id="4" creationId="{4D62D123-103B-70A4-70D0-6FBDAC0C9CE1}"/>
          </ac:spMkLst>
        </pc:spChg>
        <pc:picChg chg="add mod">
          <ac:chgData name="AJ Hedge" userId="941764db54560548" providerId="LiveId" clId="{76DAD6C5-A46A-48B4-AA3C-1AFBD863F9F2}" dt="2025-08-26T14:07:32.404" v="2594"/>
          <ac:picMkLst>
            <pc:docMk/>
            <pc:sldMk cId="1921341684" sldId="264"/>
            <ac:picMk id="6" creationId="{2DFB07CE-6778-8A74-D8CE-DC97EA883675}"/>
          </ac:picMkLst>
        </pc:picChg>
        <pc:picChg chg="add mod">
          <ac:chgData name="AJ Hedge" userId="941764db54560548" providerId="LiveId" clId="{76DAD6C5-A46A-48B4-AA3C-1AFBD863F9F2}" dt="2025-08-26T14:07:32.404" v="2594"/>
          <ac:picMkLst>
            <pc:docMk/>
            <pc:sldMk cId="1921341684" sldId="264"/>
            <ac:picMk id="8" creationId="{1C2BB6F9-3CFE-A02E-00DE-0C43CF3DE0F7}"/>
          </ac:picMkLst>
        </pc:picChg>
        <pc:picChg chg="add mod">
          <ac:chgData name="AJ Hedge" userId="941764db54560548" providerId="LiveId" clId="{76DAD6C5-A46A-48B4-AA3C-1AFBD863F9F2}" dt="2025-08-26T14:44:38.523" v="3588" actId="1076"/>
          <ac:picMkLst>
            <pc:docMk/>
            <pc:sldMk cId="1921341684" sldId="264"/>
            <ac:picMk id="10" creationId="{F8CA692C-F23B-FE0B-6D1A-CE2A10D32418}"/>
          </ac:picMkLst>
        </pc:picChg>
        <pc:picChg chg="add mod">
          <ac:chgData name="AJ Hedge" userId="941764db54560548" providerId="LiveId" clId="{76DAD6C5-A46A-48B4-AA3C-1AFBD863F9F2}" dt="2025-08-26T14:44:41.822" v="3589" actId="1076"/>
          <ac:picMkLst>
            <pc:docMk/>
            <pc:sldMk cId="1921341684" sldId="264"/>
            <ac:picMk id="12" creationId="{451C143A-F568-AF25-E94C-664006DFEA70}"/>
          </ac:picMkLst>
        </pc:picChg>
      </pc:sldChg>
      <pc:sldChg chg="addSp delSp modSp add mod">
        <pc:chgData name="AJ Hedge" userId="941764db54560548" providerId="LiveId" clId="{76DAD6C5-A46A-48B4-AA3C-1AFBD863F9F2}" dt="2025-08-26T16:18:19.991" v="5795" actId="20577"/>
        <pc:sldMkLst>
          <pc:docMk/>
          <pc:sldMk cId="2059271103" sldId="265"/>
        </pc:sldMkLst>
        <pc:spChg chg="mod">
          <ac:chgData name="AJ Hedge" userId="941764db54560548" providerId="LiveId" clId="{76DAD6C5-A46A-48B4-AA3C-1AFBD863F9F2}" dt="2025-08-26T15:00:11.781" v="3786" actId="20577"/>
          <ac:spMkLst>
            <pc:docMk/>
            <pc:sldMk cId="2059271103" sldId="265"/>
            <ac:spMk id="2" creationId="{E56C42B0-CB1E-1E6E-7AAE-DE23C3FDF4EF}"/>
          </ac:spMkLst>
        </pc:spChg>
        <pc:spChg chg="add del mod">
          <ac:chgData name="AJ Hedge" userId="941764db54560548" providerId="LiveId" clId="{76DAD6C5-A46A-48B4-AA3C-1AFBD863F9F2}" dt="2025-08-26T15:55:56.416" v="5073" actId="478"/>
          <ac:spMkLst>
            <pc:docMk/>
            <pc:sldMk cId="2059271103" sldId="265"/>
            <ac:spMk id="3" creationId="{359A28DE-3459-659E-6AAF-CE36377A46DD}"/>
          </ac:spMkLst>
        </pc:spChg>
        <pc:spChg chg="del">
          <ac:chgData name="AJ Hedge" userId="941764db54560548" providerId="LiveId" clId="{76DAD6C5-A46A-48B4-AA3C-1AFBD863F9F2}" dt="2025-08-26T15:42:20.110" v="4441"/>
          <ac:spMkLst>
            <pc:docMk/>
            <pc:sldMk cId="2059271103" sldId="265"/>
            <ac:spMk id="4" creationId="{8906FF17-7170-369B-4C6B-67637126BCC1}"/>
          </ac:spMkLst>
        </pc:spChg>
        <pc:spChg chg="add del mod">
          <ac:chgData name="AJ Hedge" userId="941764db54560548" providerId="LiveId" clId="{76DAD6C5-A46A-48B4-AA3C-1AFBD863F9F2}" dt="2025-08-26T15:55:56.416" v="5073" actId="478"/>
          <ac:spMkLst>
            <pc:docMk/>
            <pc:sldMk cId="2059271103" sldId="265"/>
            <ac:spMk id="9" creationId="{11464CAC-D45D-DF3C-64C4-F0899D30116D}"/>
          </ac:spMkLst>
        </pc:spChg>
        <pc:spChg chg="add mod">
          <ac:chgData name="AJ Hedge" userId="941764db54560548" providerId="LiveId" clId="{76DAD6C5-A46A-48B4-AA3C-1AFBD863F9F2}" dt="2025-08-26T15:57:51.128" v="5138" actId="20577"/>
          <ac:spMkLst>
            <pc:docMk/>
            <pc:sldMk cId="2059271103" sldId="265"/>
            <ac:spMk id="10" creationId="{C3765977-8834-6AD4-0E38-8C1F353B764A}"/>
          </ac:spMkLst>
        </pc:spChg>
        <pc:spChg chg="mod">
          <ac:chgData name="AJ Hedge" userId="941764db54560548" providerId="LiveId" clId="{76DAD6C5-A46A-48B4-AA3C-1AFBD863F9F2}" dt="2025-08-26T15:56:08.805" v="5074"/>
          <ac:spMkLst>
            <pc:docMk/>
            <pc:sldMk cId="2059271103" sldId="265"/>
            <ac:spMk id="13" creationId="{1A28C9F6-EFAC-E0F7-538E-47D4788FB4B1}"/>
          </ac:spMkLst>
        </pc:spChg>
        <pc:spChg chg="add mod">
          <ac:chgData name="AJ Hedge" userId="941764db54560548" providerId="LiveId" clId="{76DAD6C5-A46A-48B4-AA3C-1AFBD863F9F2}" dt="2025-08-26T15:57:01.447" v="5114" actId="20577"/>
          <ac:spMkLst>
            <pc:docMk/>
            <pc:sldMk cId="2059271103" sldId="265"/>
            <ac:spMk id="17" creationId="{B563F7F4-86B7-372E-41D5-5ADAE20BC7D9}"/>
          </ac:spMkLst>
        </pc:spChg>
        <pc:spChg chg="add mod">
          <ac:chgData name="AJ Hedge" userId="941764db54560548" providerId="LiveId" clId="{76DAD6C5-A46A-48B4-AA3C-1AFBD863F9F2}" dt="2025-08-26T15:57:06.358" v="5123" actId="20577"/>
          <ac:spMkLst>
            <pc:docMk/>
            <pc:sldMk cId="2059271103" sldId="265"/>
            <ac:spMk id="18" creationId="{142A2F01-A551-784C-426B-3F72AF8DD294}"/>
          </ac:spMkLst>
        </pc:spChg>
        <pc:spChg chg="add mod">
          <ac:chgData name="AJ Hedge" userId="941764db54560548" providerId="LiveId" clId="{76DAD6C5-A46A-48B4-AA3C-1AFBD863F9F2}" dt="2025-08-26T16:18:19.991" v="5795" actId="20577"/>
          <ac:spMkLst>
            <pc:docMk/>
            <pc:sldMk cId="2059271103" sldId="265"/>
            <ac:spMk id="19" creationId="{DF1636FB-BBE3-46E5-B1D7-FD6A7870A706}"/>
          </ac:spMkLst>
        </pc:spChg>
        <pc:grpChg chg="add mod">
          <ac:chgData name="AJ Hedge" userId="941764db54560548" providerId="LiveId" clId="{76DAD6C5-A46A-48B4-AA3C-1AFBD863F9F2}" dt="2025-08-26T15:56:26.146" v="5105" actId="1076"/>
          <ac:grpSpMkLst>
            <pc:docMk/>
            <pc:sldMk cId="2059271103" sldId="265"/>
            <ac:grpSpMk id="11" creationId="{F76FA0C0-0646-9445-B08D-F65523779DEA}"/>
          </ac:grpSpMkLst>
        </pc:grpChg>
        <pc:picChg chg="add mod">
          <ac:chgData name="AJ Hedge" userId="941764db54560548" providerId="LiveId" clId="{76DAD6C5-A46A-48B4-AA3C-1AFBD863F9F2}" dt="2025-08-26T15:42:19.233" v="4440"/>
          <ac:picMkLst>
            <pc:docMk/>
            <pc:sldMk cId="2059271103" sldId="265"/>
            <ac:picMk id="5" creationId="{5D2CD4B9-61B9-CD33-0FC4-FC5C2322D79F}"/>
          </ac:picMkLst>
        </pc:picChg>
        <pc:picChg chg="add del mod">
          <ac:chgData name="AJ Hedge" userId="941764db54560548" providerId="LiveId" clId="{76DAD6C5-A46A-48B4-AA3C-1AFBD863F9F2}" dt="2025-08-26T15:55:53.648" v="5072" actId="478"/>
          <ac:picMkLst>
            <pc:docMk/>
            <pc:sldMk cId="2059271103" sldId="265"/>
            <ac:picMk id="6" creationId="{7A0EE835-A13C-B61B-5E14-6B1CA3144432}"/>
          </ac:picMkLst>
        </pc:picChg>
        <pc:picChg chg="add mod">
          <ac:chgData name="AJ Hedge" userId="941764db54560548" providerId="LiveId" clId="{76DAD6C5-A46A-48B4-AA3C-1AFBD863F9F2}" dt="2025-08-26T15:43:30.932" v="4444"/>
          <ac:picMkLst>
            <pc:docMk/>
            <pc:sldMk cId="2059271103" sldId="265"/>
            <ac:picMk id="7" creationId="{D254A636-7582-2EFF-977B-0D770423BA5D}"/>
          </ac:picMkLst>
        </pc:picChg>
        <pc:picChg chg="mod">
          <ac:chgData name="AJ Hedge" userId="941764db54560548" providerId="LiveId" clId="{76DAD6C5-A46A-48B4-AA3C-1AFBD863F9F2}" dt="2025-08-26T15:56:08.805" v="5074"/>
          <ac:picMkLst>
            <pc:docMk/>
            <pc:sldMk cId="2059271103" sldId="265"/>
            <ac:picMk id="12" creationId="{D6DDC6BA-2F2C-C177-AC07-98205C7C0E37}"/>
          </ac:picMkLst>
        </pc:picChg>
        <pc:picChg chg="add mod">
          <ac:chgData name="AJ Hedge" userId="941764db54560548" providerId="LiveId" clId="{76DAD6C5-A46A-48B4-AA3C-1AFBD863F9F2}" dt="2025-08-26T15:56:20.692" v="5102" actId="1037"/>
          <ac:picMkLst>
            <pc:docMk/>
            <pc:sldMk cId="2059271103" sldId="265"/>
            <ac:picMk id="15" creationId="{BB240BC7-6683-9A3F-B44E-B1BD57984278}"/>
          </ac:picMkLst>
        </pc:picChg>
        <pc:picChg chg="add mod">
          <ac:chgData name="AJ Hedge" userId="941764db54560548" providerId="LiveId" clId="{76DAD6C5-A46A-48B4-AA3C-1AFBD863F9F2}" dt="2025-08-26T15:56:18.708" v="5099" actId="1037"/>
          <ac:picMkLst>
            <pc:docMk/>
            <pc:sldMk cId="2059271103" sldId="265"/>
            <ac:picMk id="16" creationId="{AE3FB224-D35E-EDDF-C5D3-54B586C10691}"/>
          </ac:picMkLst>
        </pc:picChg>
        <pc:cxnChg chg="mod">
          <ac:chgData name="AJ Hedge" userId="941764db54560548" providerId="LiveId" clId="{76DAD6C5-A46A-48B4-AA3C-1AFBD863F9F2}" dt="2025-08-26T15:56:08.805" v="5074"/>
          <ac:cxnSpMkLst>
            <pc:docMk/>
            <pc:sldMk cId="2059271103" sldId="265"/>
            <ac:cxnSpMk id="14" creationId="{508C7D28-C21B-4371-31AF-23451BD81858}"/>
          </ac:cxnSpMkLst>
        </pc:cxnChg>
      </pc:sldChg>
      <pc:sldChg chg="add del">
        <pc:chgData name="AJ Hedge" userId="941764db54560548" providerId="LiveId" clId="{76DAD6C5-A46A-48B4-AA3C-1AFBD863F9F2}" dt="2025-08-26T14:58:04.467" v="3663" actId="47"/>
        <pc:sldMkLst>
          <pc:docMk/>
          <pc:sldMk cId="181438150" sldId="266"/>
        </pc:sldMkLst>
      </pc:sldChg>
      <pc:sldChg chg="addSp delSp modSp add mod modAnim">
        <pc:chgData name="AJ Hedge" userId="941764db54560548" providerId="LiveId" clId="{76DAD6C5-A46A-48B4-AA3C-1AFBD863F9F2}" dt="2025-08-26T15:58:25.450" v="5142"/>
        <pc:sldMkLst>
          <pc:docMk/>
          <pc:sldMk cId="113255506" sldId="267"/>
        </pc:sldMkLst>
        <pc:spChg chg="del">
          <ac:chgData name="AJ Hedge" userId="941764db54560548" providerId="LiveId" clId="{76DAD6C5-A46A-48B4-AA3C-1AFBD863F9F2}" dt="2025-08-26T14:14:11.754" v="3213" actId="1032"/>
          <ac:spMkLst>
            <pc:docMk/>
            <pc:sldMk cId="113255506" sldId="267"/>
            <ac:spMk id="3" creationId="{6888F0ED-ADE4-C034-1CAB-10490A77A4C1}"/>
          </ac:spMkLst>
        </pc:spChg>
        <pc:spChg chg="del">
          <ac:chgData name="AJ Hedge" userId="941764db54560548" providerId="LiveId" clId="{76DAD6C5-A46A-48B4-AA3C-1AFBD863F9F2}" dt="2025-08-26T15:01:53.319" v="3798" actId="478"/>
          <ac:spMkLst>
            <pc:docMk/>
            <pc:sldMk cId="113255506" sldId="267"/>
            <ac:spMk id="4" creationId="{D18FE6AB-6EE1-7277-8A99-05102AF6A303}"/>
          </ac:spMkLst>
        </pc:spChg>
        <pc:spChg chg="add mod">
          <ac:chgData name="AJ Hedge" userId="941764db54560548" providerId="LiveId" clId="{76DAD6C5-A46A-48B4-AA3C-1AFBD863F9F2}" dt="2025-08-26T15:24:32.581" v="4001" actId="20577"/>
          <ac:spMkLst>
            <pc:docMk/>
            <pc:sldMk cId="113255506" sldId="267"/>
            <ac:spMk id="20" creationId="{11877377-F51F-E180-74B3-51614C33BE33}"/>
          </ac:spMkLst>
        </pc:spChg>
        <pc:graphicFrameChg chg="add mod modGraphic">
          <ac:chgData name="AJ Hedge" userId="941764db54560548" providerId="LiveId" clId="{76DAD6C5-A46A-48B4-AA3C-1AFBD863F9F2}" dt="2025-08-26T15:02:03.065" v="3806" actId="20577"/>
          <ac:graphicFrameMkLst>
            <pc:docMk/>
            <pc:sldMk cId="113255506" sldId="267"/>
            <ac:graphicFrameMk id="5" creationId="{1CF41699-28C4-1B6F-4B44-B07018A2274B}"/>
          </ac:graphicFrameMkLst>
        </pc:graphicFrameChg>
        <pc:picChg chg="add mod ord modCrop">
          <ac:chgData name="AJ Hedge" userId="941764db54560548" providerId="LiveId" clId="{76DAD6C5-A46A-48B4-AA3C-1AFBD863F9F2}" dt="2025-08-26T15:22:33.518" v="3883" actId="170"/>
          <ac:picMkLst>
            <pc:docMk/>
            <pc:sldMk cId="113255506" sldId="267"/>
            <ac:picMk id="7" creationId="{7FE8FBD4-DE63-D316-2F9A-3FCC6849644C}"/>
          </ac:picMkLst>
        </pc:picChg>
        <pc:picChg chg="add mod modCrop">
          <ac:chgData name="AJ Hedge" userId="941764db54560548" providerId="LiveId" clId="{76DAD6C5-A46A-48B4-AA3C-1AFBD863F9F2}" dt="2025-08-26T15:22:08.438" v="3876" actId="1076"/>
          <ac:picMkLst>
            <pc:docMk/>
            <pc:sldMk cId="113255506" sldId="267"/>
            <ac:picMk id="9" creationId="{CC62D6F2-6305-C3D5-71B3-D89DB9675DB0}"/>
          </ac:picMkLst>
        </pc:picChg>
        <pc:picChg chg="add mod modCrop">
          <ac:chgData name="AJ Hedge" userId="941764db54560548" providerId="LiveId" clId="{76DAD6C5-A46A-48B4-AA3C-1AFBD863F9F2}" dt="2025-08-26T15:22:41.744" v="3885" actId="1076"/>
          <ac:picMkLst>
            <pc:docMk/>
            <pc:sldMk cId="113255506" sldId="267"/>
            <ac:picMk id="11" creationId="{8C6D7139-3717-07A5-54B4-DCC9141EE978}"/>
          </ac:picMkLst>
        </pc:picChg>
        <pc:cxnChg chg="add mod">
          <ac:chgData name="AJ Hedge" userId="941764db54560548" providerId="LiveId" clId="{76DAD6C5-A46A-48B4-AA3C-1AFBD863F9F2}" dt="2025-08-26T15:23:00.229" v="3888" actId="14100"/>
          <ac:cxnSpMkLst>
            <pc:docMk/>
            <pc:sldMk cId="113255506" sldId="267"/>
            <ac:cxnSpMk id="13" creationId="{75D28FF4-C4D9-1F6B-205A-3F320D1C9161}"/>
          </ac:cxnSpMkLst>
        </pc:cxnChg>
        <pc:cxnChg chg="add mod">
          <ac:chgData name="AJ Hedge" userId="941764db54560548" providerId="LiveId" clId="{76DAD6C5-A46A-48B4-AA3C-1AFBD863F9F2}" dt="2025-08-26T15:22:56.968" v="3886" actId="1076"/>
          <ac:cxnSpMkLst>
            <pc:docMk/>
            <pc:sldMk cId="113255506" sldId="267"/>
            <ac:cxnSpMk id="14" creationId="{593C8CFD-D698-25D6-E192-C11DFF59D921}"/>
          </ac:cxnSpMkLst>
        </pc:cxnChg>
      </pc:sldChg>
      <pc:sldChg chg="modSp new mod">
        <pc:chgData name="AJ Hedge" userId="941764db54560548" providerId="LiveId" clId="{76DAD6C5-A46A-48B4-AA3C-1AFBD863F9F2}" dt="2025-08-26T16:28:05.162" v="6147" actId="20577"/>
        <pc:sldMkLst>
          <pc:docMk/>
          <pc:sldMk cId="1317133502" sldId="268"/>
        </pc:sldMkLst>
        <pc:spChg chg="mod">
          <ac:chgData name="AJ Hedge" userId="941764db54560548" providerId="LiveId" clId="{76DAD6C5-A46A-48B4-AA3C-1AFBD863F9F2}" dt="2025-08-25T16:49:55.091" v="732" actId="20577"/>
          <ac:spMkLst>
            <pc:docMk/>
            <pc:sldMk cId="1317133502" sldId="268"/>
            <ac:spMk id="2" creationId="{94FD2B86-F439-05C8-A3A1-CE961559CE30}"/>
          </ac:spMkLst>
        </pc:spChg>
        <pc:spChg chg="mod">
          <ac:chgData name="AJ Hedge" userId="941764db54560548" providerId="LiveId" clId="{76DAD6C5-A46A-48B4-AA3C-1AFBD863F9F2}" dt="2025-08-26T16:28:05.162" v="6147" actId="20577"/>
          <ac:spMkLst>
            <pc:docMk/>
            <pc:sldMk cId="1317133502" sldId="268"/>
            <ac:spMk id="3" creationId="{3C31A1D9-A14A-0F1E-E55A-8DE2EDA88161}"/>
          </ac:spMkLst>
        </pc:spChg>
      </pc:sldChg>
      <pc:sldChg chg="addSp delSp modSp new mod">
        <pc:chgData name="AJ Hedge" userId="941764db54560548" providerId="LiveId" clId="{76DAD6C5-A46A-48B4-AA3C-1AFBD863F9F2}" dt="2025-08-26T15:27:24.866" v="4187" actId="20577"/>
        <pc:sldMkLst>
          <pc:docMk/>
          <pc:sldMk cId="2103152748" sldId="269"/>
        </pc:sldMkLst>
        <pc:spChg chg="mod">
          <ac:chgData name="AJ Hedge" userId="941764db54560548" providerId="LiveId" clId="{76DAD6C5-A46A-48B4-AA3C-1AFBD863F9F2}" dt="2025-08-26T15:25:00.589" v="4026" actId="20577"/>
          <ac:spMkLst>
            <pc:docMk/>
            <pc:sldMk cId="2103152748" sldId="269"/>
            <ac:spMk id="2" creationId="{EA97D33D-110C-537D-982D-2A566FA2E3E7}"/>
          </ac:spMkLst>
        </pc:spChg>
        <pc:spChg chg="del">
          <ac:chgData name="AJ Hedge" userId="941764db54560548" providerId="LiveId" clId="{76DAD6C5-A46A-48B4-AA3C-1AFBD863F9F2}" dt="2025-08-26T15:25:05.419" v="4027"/>
          <ac:spMkLst>
            <pc:docMk/>
            <pc:sldMk cId="2103152748" sldId="269"/>
            <ac:spMk id="3" creationId="{F7C48B61-BAF1-EAC4-71BC-B8BC15DDCD4B}"/>
          </ac:spMkLst>
        </pc:spChg>
        <pc:spChg chg="add mod">
          <ac:chgData name="AJ Hedge" userId="941764db54560548" providerId="LiveId" clId="{76DAD6C5-A46A-48B4-AA3C-1AFBD863F9F2}" dt="2025-08-26T15:27:24.866" v="4187" actId="20577"/>
          <ac:spMkLst>
            <pc:docMk/>
            <pc:sldMk cId="2103152748" sldId="269"/>
            <ac:spMk id="6" creationId="{071AABE5-6CF8-56AA-EF1A-2596AD3C0EFC}"/>
          </ac:spMkLst>
        </pc:spChg>
        <pc:picChg chg="add mod">
          <ac:chgData name="AJ Hedge" userId="941764db54560548" providerId="LiveId" clId="{76DAD6C5-A46A-48B4-AA3C-1AFBD863F9F2}" dt="2025-08-26T15:25:14.757" v="4031" actId="1076"/>
          <ac:picMkLst>
            <pc:docMk/>
            <pc:sldMk cId="2103152748" sldId="269"/>
            <ac:picMk id="5" creationId="{ABB15EAC-0F15-465F-82E3-B4FA3CC7A4CB}"/>
          </ac:picMkLst>
        </pc:picChg>
      </pc:sldChg>
      <pc:sldChg chg="addSp modSp add mod ord addAnim delAnim modAnim">
        <pc:chgData name="AJ Hedge" userId="941764db54560548" providerId="LiveId" clId="{76DAD6C5-A46A-48B4-AA3C-1AFBD863F9F2}" dt="2025-08-26T16:22:55.860" v="5894"/>
        <pc:sldMkLst>
          <pc:docMk/>
          <pc:sldMk cId="3138507965" sldId="270"/>
        </pc:sldMkLst>
        <pc:spChg chg="mod">
          <ac:chgData name="AJ Hedge" userId="941764db54560548" providerId="LiveId" clId="{76DAD6C5-A46A-48B4-AA3C-1AFBD863F9F2}" dt="2025-08-26T16:01:36.545" v="5209" actId="27636"/>
          <ac:spMkLst>
            <pc:docMk/>
            <pc:sldMk cId="3138507965" sldId="270"/>
            <ac:spMk id="3" creationId="{9A553B3D-1CEB-CB28-75D9-5F54DBC09470}"/>
          </ac:spMkLst>
        </pc:spChg>
        <pc:spChg chg="add mod">
          <ac:chgData name="AJ Hedge" userId="941764db54560548" providerId="LiveId" clId="{76DAD6C5-A46A-48B4-AA3C-1AFBD863F9F2}" dt="2025-08-26T16:02:18.947" v="5225" actId="20577"/>
          <ac:spMkLst>
            <pc:docMk/>
            <pc:sldMk cId="3138507965" sldId="270"/>
            <ac:spMk id="4" creationId="{4723D9C2-F278-7096-10E6-8AC68FFD5397}"/>
          </ac:spMkLst>
        </pc:spChg>
        <pc:spChg chg="add mod">
          <ac:chgData name="AJ Hedge" userId="941764db54560548" providerId="LiveId" clId="{76DAD6C5-A46A-48B4-AA3C-1AFBD863F9F2}" dt="2025-08-26T16:18:02.097" v="5773" actId="1076"/>
          <ac:spMkLst>
            <pc:docMk/>
            <pc:sldMk cId="3138507965" sldId="270"/>
            <ac:spMk id="5" creationId="{9712340C-A679-5D31-C6BB-958E7BA00FB0}"/>
          </ac:spMkLst>
        </pc:spChg>
        <pc:picChg chg="mod">
          <ac:chgData name="AJ Hedge" userId="941764db54560548" providerId="LiveId" clId="{76DAD6C5-A46A-48B4-AA3C-1AFBD863F9F2}" dt="2025-08-26T15:54:47.359" v="5026" actId="1076"/>
          <ac:picMkLst>
            <pc:docMk/>
            <pc:sldMk cId="3138507965" sldId="270"/>
            <ac:picMk id="6" creationId="{02D9F11E-4A6D-F6BF-7050-97A63560D605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EC0F773-9515-4024-8893-EAD61122D24F}" type="doc">
      <dgm:prSet loTypeId="urn:microsoft.com/office/officeart/2005/8/layout/process2" loCatId="process" qsTypeId="urn:microsoft.com/office/officeart/2005/8/quickstyle/simple1" qsCatId="simple" csTypeId="urn:microsoft.com/office/officeart/2005/8/colors/accent6_2" csCatId="accent6" phldr="1"/>
      <dgm:spPr/>
    </dgm:pt>
    <dgm:pt modelId="{FD3A220D-2534-4C4F-9413-6B6B8ACB015C}">
      <dgm:prSet phldrT="[Text]"/>
      <dgm:spPr/>
      <dgm:t>
        <a:bodyPr/>
        <a:lstStyle/>
        <a:p>
          <a:r>
            <a:rPr lang="en-AU" dirty="0"/>
            <a:t>Calibrator amp </a:t>
          </a:r>
          <a:r>
            <a:rPr lang="en-AU" dirty="0" err="1"/>
            <a:t>cal</a:t>
          </a:r>
          <a:r>
            <a:rPr lang="en-AU" dirty="0"/>
            <a:t> (3C196)</a:t>
          </a:r>
        </a:p>
      </dgm:t>
    </dgm:pt>
    <dgm:pt modelId="{E114D3C8-A632-45E9-B9C6-5496A7E49933}" type="parTrans" cxnId="{3F2A143D-F5AB-4CB9-83CF-A0C6C16533FE}">
      <dgm:prSet/>
      <dgm:spPr/>
      <dgm:t>
        <a:bodyPr/>
        <a:lstStyle/>
        <a:p>
          <a:endParaRPr lang="en-AU"/>
        </a:p>
      </dgm:t>
    </dgm:pt>
    <dgm:pt modelId="{BFC389AD-6B42-4391-A962-FA73DB57AB0A}" type="sibTrans" cxnId="{3F2A143D-F5AB-4CB9-83CF-A0C6C16533FE}">
      <dgm:prSet/>
      <dgm:spPr/>
      <dgm:t>
        <a:bodyPr/>
        <a:lstStyle/>
        <a:p>
          <a:endParaRPr lang="en-AU"/>
        </a:p>
      </dgm:t>
    </dgm:pt>
    <dgm:pt modelId="{6B163DB1-541C-44F1-88EB-521C9BB15505}">
      <dgm:prSet phldrT="[Text]"/>
      <dgm:spPr/>
      <dgm:t>
        <a:bodyPr/>
        <a:lstStyle/>
        <a:p>
          <a:r>
            <a:rPr lang="en-AU" dirty="0"/>
            <a:t>Target fields TEC + scalar phase </a:t>
          </a:r>
          <a:r>
            <a:rPr lang="en-AU" dirty="0" err="1"/>
            <a:t>cal</a:t>
          </a:r>
          <a:r>
            <a:rPr lang="en-AU" dirty="0"/>
            <a:t>, for several patches of flux</a:t>
          </a:r>
        </a:p>
      </dgm:t>
    </dgm:pt>
    <dgm:pt modelId="{89A51C7B-EEE5-431B-949B-5D23834A43A3}" type="parTrans" cxnId="{D0D40EC4-48D2-4C0B-B73D-F66C2509BF1E}">
      <dgm:prSet/>
      <dgm:spPr/>
      <dgm:t>
        <a:bodyPr/>
        <a:lstStyle/>
        <a:p>
          <a:endParaRPr lang="en-AU"/>
        </a:p>
      </dgm:t>
    </dgm:pt>
    <dgm:pt modelId="{850104A3-D049-46D6-BD9E-660CD9919F20}" type="sibTrans" cxnId="{D0D40EC4-48D2-4C0B-B73D-F66C2509BF1E}">
      <dgm:prSet/>
      <dgm:spPr/>
      <dgm:t>
        <a:bodyPr/>
        <a:lstStyle/>
        <a:p>
          <a:endParaRPr lang="en-AU"/>
        </a:p>
      </dgm:t>
    </dgm:pt>
    <dgm:pt modelId="{EB755C99-F091-4E9C-9229-F54FC6B7AD29}">
      <dgm:prSet phldrT="[Text]"/>
      <dgm:spPr/>
      <dgm:t>
        <a:bodyPr/>
        <a:lstStyle/>
        <a:p>
          <a:r>
            <a:rPr lang="en-AU" dirty="0"/>
            <a:t>Hopefully nice wide-field images (with 8x4 MHz </a:t>
          </a:r>
          <a:r>
            <a:rPr lang="en-AU" dirty="0" err="1"/>
            <a:t>subbands</a:t>
          </a:r>
          <a:r>
            <a:rPr lang="en-AU" dirty="0"/>
            <a:t>)</a:t>
          </a:r>
        </a:p>
      </dgm:t>
    </dgm:pt>
    <dgm:pt modelId="{5A4CD84C-A535-4A24-B59C-8ED16E3ED175}" type="parTrans" cxnId="{6F377E31-0AC8-48BA-84A9-6047904B4987}">
      <dgm:prSet/>
      <dgm:spPr/>
      <dgm:t>
        <a:bodyPr/>
        <a:lstStyle/>
        <a:p>
          <a:endParaRPr lang="en-AU"/>
        </a:p>
      </dgm:t>
    </dgm:pt>
    <dgm:pt modelId="{AE47ED8F-14CC-4711-9DC1-D61FA94C8E06}" type="sibTrans" cxnId="{6F377E31-0AC8-48BA-84A9-6047904B4987}">
      <dgm:prSet/>
      <dgm:spPr/>
      <dgm:t>
        <a:bodyPr/>
        <a:lstStyle/>
        <a:p>
          <a:endParaRPr lang="en-AU"/>
        </a:p>
      </dgm:t>
    </dgm:pt>
    <dgm:pt modelId="{72363C7F-BD58-4763-BB00-3854368D6C85}">
      <dgm:prSet phldrT="[Text]"/>
      <dgm:spPr/>
      <dgm:t>
        <a:bodyPr/>
        <a:lstStyle/>
        <a:p>
          <a:r>
            <a:rPr lang="en-AU" dirty="0"/>
            <a:t>Direction-dependent facet phase (+amp) self-</a:t>
          </a:r>
          <a:r>
            <a:rPr lang="en-AU" dirty="0" err="1"/>
            <a:t>cal</a:t>
          </a:r>
          <a:r>
            <a:rPr lang="en-AU" dirty="0"/>
            <a:t> cycles</a:t>
          </a:r>
        </a:p>
      </dgm:t>
    </dgm:pt>
    <dgm:pt modelId="{3A0A5099-0B80-416D-9796-EFD05A08DEB1}" type="parTrans" cxnId="{44EF4669-44F6-480D-8274-AD85242233D1}">
      <dgm:prSet/>
      <dgm:spPr/>
      <dgm:t>
        <a:bodyPr/>
        <a:lstStyle/>
        <a:p>
          <a:endParaRPr lang="en-AU"/>
        </a:p>
      </dgm:t>
    </dgm:pt>
    <dgm:pt modelId="{99D3ED63-D934-4F4D-95BF-E60927919669}" type="sibTrans" cxnId="{44EF4669-44F6-480D-8274-AD85242233D1}">
      <dgm:prSet/>
      <dgm:spPr/>
      <dgm:t>
        <a:bodyPr/>
        <a:lstStyle/>
        <a:p>
          <a:endParaRPr lang="en-AU"/>
        </a:p>
      </dgm:t>
    </dgm:pt>
    <dgm:pt modelId="{2B05B56F-3C40-4068-80A7-F279DFF2D917}" type="pres">
      <dgm:prSet presAssocID="{FEC0F773-9515-4024-8893-EAD61122D24F}" presName="linearFlow" presStyleCnt="0">
        <dgm:presLayoutVars>
          <dgm:resizeHandles val="exact"/>
        </dgm:presLayoutVars>
      </dgm:prSet>
      <dgm:spPr/>
    </dgm:pt>
    <dgm:pt modelId="{83FC8CA3-11D2-498B-A281-DB1258192ED5}" type="pres">
      <dgm:prSet presAssocID="{FD3A220D-2534-4C4F-9413-6B6B8ACB015C}" presName="node" presStyleLbl="node1" presStyleIdx="0" presStyleCnt="4" custScaleX="141869">
        <dgm:presLayoutVars>
          <dgm:bulletEnabled val="1"/>
        </dgm:presLayoutVars>
      </dgm:prSet>
      <dgm:spPr/>
    </dgm:pt>
    <dgm:pt modelId="{F90D711D-27AA-4854-9366-3B4F21EC9CCD}" type="pres">
      <dgm:prSet presAssocID="{BFC389AD-6B42-4391-A962-FA73DB57AB0A}" presName="sibTrans" presStyleLbl="sibTrans2D1" presStyleIdx="0" presStyleCnt="3"/>
      <dgm:spPr/>
    </dgm:pt>
    <dgm:pt modelId="{DADBCA1C-0FFA-4AE7-A12F-816040CCC97B}" type="pres">
      <dgm:prSet presAssocID="{BFC389AD-6B42-4391-A962-FA73DB57AB0A}" presName="connectorText" presStyleLbl="sibTrans2D1" presStyleIdx="0" presStyleCnt="3"/>
      <dgm:spPr/>
    </dgm:pt>
    <dgm:pt modelId="{2EDA0091-1A2A-46DE-8053-47F17C5D9E26}" type="pres">
      <dgm:prSet presAssocID="{6B163DB1-541C-44F1-88EB-521C9BB15505}" presName="node" presStyleLbl="node1" presStyleIdx="1" presStyleCnt="4" custScaleX="141869">
        <dgm:presLayoutVars>
          <dgm:bulletEnabled val="1"/>
        </dgm:presLayoutVars>
      </dgm:prSet>
      <dgm:spPr/>
    </dgm:pt>
    <dgm:pt modelId="{ADE9BAED-768E-42DE-BB39-62700E8E4335}" type="pres">
      <dgm:prSet presAssocID="{850104A3-D049-46D6-BD9E-660CD9919F20}" presName="sibTrans" presStyleLbl="sibTrans2D1" presStyleIdx="1" presStyleCnt="3"/>
      <dgm:spPr/>
    </dgm:pt>
    <dgm:pt modelId="{5B2DB234-2068-4EC0-BED5-BDBA17414DA7}" type="pres">
      <dgm:prSet presAssocID="{850104A3-D049-46D6-BD9E-660CD9919F20}" presName="connectorText" presStyleLbl="sibTrans2D1" presStyleIdx="1" presStyleCnt="3"/>
      <dgm:spPr/>
    </dgm:pt>
    <dgm:pt modelId="{7CC092B0-CA0A-4B43-8C41-8889F2A85728}" type="pres">
      <dgm:prSet presAssocID="{72363C7F-BD58-4763-BB00-3854368D6C85}" presName="node" presStyleLbl="node1" presStyleIdx="2" presStyleCnt="4" custScaleX="141869">
        <dgm:presLayoutVars>
          <dgm:bulletEnabled val="1"/>
        </dgm:presLayoutVars>
      </dgm:prSet>
      <dgm:spPr/>
    </dgm:pt>
    <dgm:pt modelId="{A3BA5FFC-9D8D-41EB-A745-40E68D752358}" type="pres">
      <dgm:prSet presAssocID="{99D3ED63-D934-4F4D-95BF-E60927919669}" presName="sibTrans" presStyleLbl="sibTrans2D1" presStyleIdx="2" presStyleCnt="3"/>
      <dgm:spPr/>
    </dgm:pt>
    <dgm:pt modelId="{79FFF422-C24C-49A6-9F1A-E2185F10FACE}" type="pres">
      <dgm:prSet presAssocID="{99D3ED63-D934-4F4D-95BF-E60927919669}" presName="connectorText" presStyleLbl="sibTrans2D1" presStyleIdx="2" presStyleCnt="3"/>
      <dgm:spPr/>
    </dgm:pt>
    <dgm:pt modelId="{EC338DB3-79CA-48A0-96BF-BE54888F83F1}" type="pres">
      <dgm:prSet presAssocID="{EB755C99-F091-4E9C-9229-F54FC6B7AD29}" presName="node" presStyleLbl="node1" presStyleIdx="3" presStyleCnt="4" custScaleX="141869">
        <dgm:presLayoutVars>
          <dgm:bulletEnabled val="1"/>
        </dgm:presLayoutVars>
      </dgm:prSet>
      <dgm:spPr/>
    </dgm:pt>
  </dgm:ptLst>
  <dgm:cxnLst>
    <dgm:cxn modelId="{A16F4D25-2559-4E4E-8340-7EED92152A12}" type="presOf" srcId="{BFC389AD-6B42-4391-A962-FA73DB57AB0A}" destId="{F90D711D-27AA-4854-9366-3B4F21EC9CCD}" srcOrd="0" destOrd="0" presId="urn:microsoft.com/office/officeart/2005/8/layout/process2"/>
    <dgm:cxn modelId="{6F377E31-0AC8-48BA-84A9-6047904B4987}" srcId="{FEC0F773-9515-4024-8893-EAD61122D24F}" destId="{EB755C99-F091-4E9C-9229-F54FC6B7AD29}" srcOrd="3" destOrd="0" parTransId="{5A4CD84C-A535-4A24-B59C-8ED16E3ED175}" sibTransId="{AE47ED8F-14CC-4711-9DC1-D61FA94C8E06}"/>
    <dgm:cxn modelId="{7437133D-4682-4EE7-8713-102DD9AFF1DA}" type="presOf" srcId="{99D3ED63-D934-4F4D-95BF-E60927919669}" destId="{79FFF422-C24C-49A6-9F1A-E2185F10FACE}" srcOrd="1" destOrd="0" presId="urn:microsoft.com/office/officeart/2005/8/layout/process2"/>
    <dgm:cxn modelId="{3F2A143D-F5AB-4CB9-83CF-A0C6C16533FE}" srcId="{FEC0F773-9515-4024-8893-EAD61122D24F}" destId="{FD3A220D-2534-4C4F-9413-6B6B8ACB015C}" srcOrd="0" destOrd="0" parTransId="{E114D3C8-A632-45E9-B9C6-5496A7E49933}" sibTransId="{BFC389AD-6B42-4391-A962-FA73DB57AB0A}"/>
    <dgm:cxn modelId="{1BE4843E-E1B7-4A32-82BD-8281BA79A7CF}" type="presOf" srcId="{EB755C99-F091-4E9C-9229-F54FC6B7AD29}" destId="{EC338DB3-79CA-48A0-96BF-BE54888F83F1}" srcOrd="0" destOrd="0" presId="urn:microsoft.com/office/officeart/2005/8/layout/process2"/>
    <dgm:cxn modelId="{44EF4669-44F6-480D-8274-AD85242233D1}" srcId="{FEC0F773-9515-4024-8893-EAD61122D24F}" destId="{72363C7F-BD58-4763-BB00-3854368D6C85}" srcOrd="2" destOrd="0" parTransId="{3A0A5099-0B80-416D-9796-EFD05A08DEB1}" sibTransId="{99D3ED63-D934-4F4D-95BF-E60927919669}"/>
    <dgm:cxn modelId="{58DBC773-3B52-4A5F-9E68-7BB688B2D3A2}" type="presOf" srcId="{72363C7F-BD58-4763-BB00-3854368D6C85}" destId="{7CC092B0-CA0A-4B43-8C41-8889F2A85728}" srcOrd="0" destOrd="0" presId="urn:microsoft.com/office/officeart/2005/8/layout/process2"/>
    <dgm:cxn modelId="{D6588D95-E854-48D7-8F61-588E9DCAC0E7}" type="presOf" srcId="{BFC389AD-6B42-4391-A962-FA73DB57AB0A}" destId="{DADBCA1C-0FFA-4AE7-A12F-816040CCC97B}" srcOrd="1" destOrd="0" presId="urn:microsoft.com/office/officeart/2005/8/layout/process2"/>
    <dgm:cxn modelId="{611C3B9A-D156-4BFE-A1FF-8ACFF3B5FBF3}" type="presOf" srcId="{99D3ED63-D934-4F4D-95BF-E60927919669}" destId="{A3BA5FFC-9D8D-41EB-A745-40E68D752358}" srcOrd="0" destOrd="0" presId="urn:microsoft.com/office/officeart/2005/8/layout/process2"/>
    <dgm:cxn modelId="{59FEAEA5-DA86-4E87-BB4A-15D01AE5E4EC}" type="presOf" srcId="{FEC0F773-9515-4024-8893-EAD61122D24F}" destId="{2B05B56F-3C40-4068-80A7-F279DFF2D917}" srcOrd="0" destOrd="0" presId="urn:microsoft.com/office/officeart/2005/8/layout/process2"/>
    <dgm:cxn modelId="{D0D40EC4-48D2-4C0B-B73D-F66C2509BF1E}" srcId="{FEC0F773-9515-4024-8893-EAD61122D24F}" destId="{6B163DB1-541C-44F1-88EB-521C9BB15505}" srcOrd="1" destOrd="0" parTransId="{89A51C7B-EEE5-431B-949B-5D23834A43A3}" sibTransId="{850104A3-D049-46D6-BD9E-660CD9919F20}"/>
    <dgm:cxn modelId="{4651B3C4-C7D1-47B2-85BC-DABA1D902B3A}" type="presOf" srcId="{850104A3-D049-46D6-BD9E-660CD9919F20}" destId="{5B2DB234-2068-4EC0-BED5-BDBA17414DA7}" srcOrd="1" destOrd="0" presId="urn:microsoft.com/office/officeart/2005/8/layout/process2"/>
    <dgm:cxn modelId="{5BF454E0-FEB9-4D07-97EA-57D43CDE9688}" type="presOf" srcId="{FD3A220D-2534-4C4F-9413-6B6B8ACB015C}" destId="{83FC8CA3-11D2-498B-A281-DB1258192ED5}" srcOrd="0" destOrd="0" presId="urn:microsoft.com/office/officeart/2005/8/layout/process2"/>
    <dgm:cxn modelId="{808B44F1-298B-4B6B-892C-E8446DB7630F}" type="presOf" srcId="{6B163DB1-541C-44F1-88EB-521C9BB15505}" destId="{2EDA0091-1A2A-46DE-8053-47F17C5D9E26}" srcOrd="0" destOrd="0" presId="urn:microsoft.com/office/officeart/2005/8/layout/process2"/>
    <dgm:cxn modelId="{F9FC6FFA-F30A-463D-A4EB-EA0D775BCC53}" type="presOf" srcId="{850104A3-D049-46D6-BD9E-660CD9919F20}" destId="{ADE9BAED-768E-42DE-BB39-62700E8E4335}" srcOrd="0" destOrd="0" presId="urn:microsoft.com/office/officeart/2005/8/layout/process2"/>
    <dgm:cxn modelId="{ED9209B0-DB00-48A4-B1E5-7C4ED4778B7F}" type="presParOf" srcId="{2B05B56F-3C40-4068-80A7-F279DFF2D917}" destId="{83FC8CA3-11D2-498B-A281-DB1258192ED5}" srcOrd="0" destOrd="0" presId="urn:microsoft.com/office/officeart/2005/8/layout/process2"/>
    <dgm:cxn modelId="{AE815930-7EB2-484C-929A-8D556D18E679}" type="presParOf" srcId="{2B05B56F-3C40-4068-80A7-F279DFF2D917}" destId="{F90D711D-27AA-4854-9366-3B4F21EC9CCD}" srcOrd="1" destOrd="0" presId="urn:microsoft.com/office/officeart/2005/8/layout/process2"/>
    <dgm:cxn modelId="{3B12E712-59CD-4337-92A2-5BB655E72B14}" type="presParOf" srcId="{F90D711D-27AA-4854-9366-3B4F21EC9CCD}" destId="{DADBCA1C-0FFA-4AE7-A12F-816040CCC97B}" srcOrd="0" destOrd="0" presId="urn:microsoft.com/office/officeart/2005/8/layout/process2"/>
    <dgm:cxn modelId="{3415871A-077D-48F7-BF7F-9083ED5EE8E1}" type="presParOf" srcId="{2B05B56F-3C40-4068-80A7-F279DFF2D917}" destId="{2EDA0091-1A2A-46DE-8053-47F17C5D9E26}" srcOrd="2" destOrd="0" presId="urn:microsoft.com/office/officeart/2005/8/layout/process2"/>
    <dgm:cxn modelId="{13F68125-1785-413E-B3CC-AD2C7E09A628}" type="presParOf" srcId="{2B05B56F-3C40-4068-80A7-F279DFF2D917}" destId="{ADE9BAED-768E-42DE-BB39-62700E8E4335}" srcOrd="3" destOrd="0" presId="urn:microsoft.com/office/officeart/2005/8/layout/process2"/>
    <dgm:cxn modelId="{A5C325D1-BBB6-48A3-9A14-CDD61E8335C9}" type="presParOf" srcId="{ADE9BAED-768E-42DE-BB39-62700E8E4335}" destId="{5B2DB234-2068-4EC0-BED5-BDBA17414DA7}" srcOrd="0" destOrd="0" presId="urn:microsoft.com/office/officeart/2005/8/layout/process2"/>
    <dgm:cxn modelId="{2E84E0E7-5496-446D-8356-7C13B131C1BF}" type="presParOf" srcId="{2B05B56F-3C40-4068-80A7-F279DFF2D917}" destId="{7CC092B0-CA0A-4B43-8C41-8889F2A85728}" srcOrd="4" destOrd="0" presId="urn:microsoft.com/office/officeart/2005/8/layout/process2"/>
    <dgm:cxn modelId="{A0AFA254-AE1E-4BA3-B7F6-0A14599B954E}" type="presParOf" srcId="{2B05B56F-3C40-4068-80A7-F279DFF2D917}" destId="{A3BA5FFC-9D8D-41EB-A745-40E68D752358}" srcOrd="5" destOrd="0" presId="urn:microsoft.com/office/officeart/2005/8/layout/process2"/>
    <dgm:cxn modelId="{605A2FBD-25B5-402A-83FF-42B5EA06C66C}" type="presParOf" srcId="{A3BA5FFC-9D8D-41EB-A745-40E68D752358}" destId="{79FFF422-C24C-49A6-9F1A-E2185F10FACE}" srcOrd="0" destOrd="0" presId="urn:microsoft.com/office/officeart/2005/8/layout/process2"/>
    <dgm:cxn modelId="{43665129-793E-4147-89E3-2F9DA45B9EF6}" type="presParOf" srcId="{2B05B56F-3C40-4068-80A7-F279DFF2D917}" destId="{EC338DB3-79CA-48A0-96BF-BE54888F83F1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FC8CA3-11D2-498B-A281-DB1258192ED5}">
      <dsp:nvSpPr>
        <dsp:cNvPr id="0" name=""/>
        <dsp:cNvSpPr/>
      </dsp:nvSpPr>
      <dsp:spPr>
        <a:xfrm>
          <a:off x="56194" y="2551"/>
          <a:ext cx="3534993" cy="9492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Calibrator amp </a:t>
          </a:r>
          <a:r>
            <a:rPr lang="en-AU" sz="1800" kern="1200" dirty="0" err="1"/>
            <a:t>cal</a:t>
          </a:r>
          <a:r>
            <a:rPr lang="en-AU" sz="1800" kern="1200" dirty="0"/>
            <a:t> (3C196)</a:t>
          </a:r>
        </a:p>
      </dsp:txBody>
      <dsp:txXfrm>
        <a:off x="83996" y="30353"/>
        <a:ext cx="3479389" cy="893626"/>
      </dsp:txXfrm>
    </dsp:sp>
    <dsp:sp modelId="{F90D711D-27AA-4854-9366-3B4F21EC9CCD}">
      <dsp:nvSpPr>
        <dsp:cNvPr id="0" name=""/>
        <dsp:cNvSpPr/>
      </dsp:nvSpPr>
      <dsp:spPr>
        <a:xfrm rot="5400000">
          <a:off x="1645710" y="975513"/>
          <a:ext cx="355961" cy="427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400" kern="1200"/>
        </a:p>
      </dsp:txBody>
      <dsp:txXfrm rot="-5400000">
        <a:off x="1695545" y="1011109"/>
        <a:ext cx="256291" cy="249173"/>
      </dsp:txXfrm>
    </dsp:sp>
    <dsp:sp modelId="{2EDA0091-1A2A-46DE-8053-47F17C5D9E26}">
      <dsp:nvSpPr>
        <dsp:cNvPr id="0" name=""/>
        <dsp:cNvSpPr/>
      </dsp:nvSpPr>
      <dsp:spPr>
        <a:xfrm>
          <a:off x="56194" y="1426397"/>
          <a:ext cx="3534993" cy="9492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Target fields TEC + scalar phase </a:t>
          </a:r>
          <a:r>
            <a:rPr lang="en-AU" sz="1800" kern="1200" dirty="0" err="1"/>
            <a:t>cal</a:t>
          </a:r>
          <a:r>
            <a:rPr lang="en-AU" sz="1800" kern="1200" dirty="0"/>
            <a:t>, for several patches of flux</a:t>
          </a:r>
        </a:p>
      </dsp:txBody>
      <dsp:txXfrm>
        <a:off x="83996" y="1454199"/>
        <a:ext cx="3479389" cy="893626"/>
      </dsp:txXfrm>
    </dsp:sp>
    <dsp:sp modelId="{ADE9BAED-768E-42DE-BB39-62700E8E4335}">
      <dsp:nvSpPr>
        <dsp:cNvPr id="0" name=""/>
        <dsp:cNvSpPr/>
      </dsp:nvSpPr>
      <dsp:spPr>
        <a:xfrm rot="5400000">
          <a:off x="1645710" y="2399359"/>
          <a:ext cx="355961" cy="427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400" kern="1200"/>
        </a:p>
      </dsp:txBody>
      <dsp:txXfrm rot="-5400000">
        <a:off x="1695545" y="2434955"/>
        <a:ext cx="256291" cy="249173"/>
      </dsp:txXfrm>
    </dsp:sp>
    <dsp:sp modelId="{7CC092B0-CA0A-4B43-8C41-8889F2A85728}">
      <dsp:nvSpPr>
        <dsp:cNvPr id="0" name=""/>
        <dsp:cNvSpPr/>
      </dsp:nvSpPr>
      <dsp:spPr>
        <a:xfrm>
          <a:off x="56194" y="2850244"/>
          <a:ext cx="3534993" cy="9492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Direction-dependent facet phase (+amp) self-</a:t>
          </a:r>
          <a:r>
            <a:rPr lang="en-AU" sz="1800" kern="1200" dirty="0" err="1"/>
            <a:t>cal</a:t>
          </a:r>
          <a:r>
            <a:rPr lang="en-AU" sz="1800" kern="1200" dirty="0"/>
            <a:t> cycles</a:t>
          </a:r>
        </a:p>
      </dsp:txBody>
      <dsp:txXfrm>
        <a:off x="83996" y="2878046"/>
        <a:ext cx="3479389" cy="893626"/>
      </dsp:txXfrm>
    </dsp:sp>
    <dsp:sp modelId="{A3BA5FFC-9D8D-41EB-A745-40E68D752358}">
      <dsp:nvSpPr>
        <dsp:cNvPr id="0" name=""/>
        <dsp:cNvSpPr/>
      </dsp:nvSpPr>
      <dsp:spPr>
        <a:xfrm rot="5400000">
          <a:off x="1645710" y="3823205"/>
          <a:ext cx="355961" cy="427153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AU" sz="1400" kern="1200"/>
        </a:p>
      </dsp:txBody>
      <dsp:txXfrm rot="-5400000">
        <a:off x="1695545" y="3858801"/>
        <a:ext cx="256291" cy="249173"/>
      </dsp:txXfrm>
    </dsp:sp>
    <dsp:sp modelId="{EC338DB3-79CA-48A0-96BF-BE54888F83F1}">
      <dsp:nvSpPr>
        <dsp:cNvPr id="0" name=""/>
        <dsp:cNvSpPr/>
      </dsp:nvSpPr>
      <dsp:spPr>
        <a:xfrm>
          <a:off x="56194" y="4274090"/>
          <a:ext cx="3534993" cy="949230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800" kern="1200" dirty="0"/>
            <a:t>Hopefully nice wide-field images (with 8x4 MHz </a:t>
          </a:r>
          <a:r>
            <a:rPr lang="en-AU" sz="1800" kern="1200" dirty="0" err="1"/>
            <a:t>subbands</a:t>
          </a:r>
          <a:r>
            <a:rPr lang="en-AU" sz="1800" kern="1200" dirty="0"/>
            <a:t>)</a:t>
          </a:r>
        </a:p>
      </dsp:txBody>
      <dsp:txXfrm>
        <a:off x="83996" y="4301892"/>
        <a:ext cx="3479389" cy="8936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102B8E-095E-465C-956C-12C7AD15CB28}" type="datetimeFigureOut">
              <a:rPr lang="en-AU" smtClean="0"/>
              <a:t>26/08/2025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0BB193-B984-4D11-9403-E8F725669F7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2523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57158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a rapidly approaching SKA era, the need to characterise radio sources and their host galaxies accurately has emerged as a non-trivial problem, especially for undetected host galaxies. For this population without clear hosts, overlapping with infrared-faint radio sources (IFRSs), the bottleneck in obtaining redshifts lies in dedicated follow-up at sub-mm or infrared wavelengths using over-subscribed instruments. Given the wealth of sensitive, all-sky observations in the radio, there has to be a better way of determining the redshifts for this IFRS-like population which include the elusive powerful radio galaxies at z&gt;5.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613314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Previously using the GLEAM survey, efforts were made to select low-frequency turnover high-redshift radio galaxies by their spectral index and curvature within GLEAM and then filter out by other characteristics and verify with follow-up at optical to sub-mm wavelengths.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184596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This approach has confirmed two </a:t>
            </a:r>
            <a:r>
              <a:rPr lang="en-AU" dirty="0" err="1"/>
              <a:t>HzRGs</a:t>
            </a:r>
            <a:r>
              <a:rPr lang="en-AU" dirty="0"/>
              <a:t> from the pilot survey and three </a:t>
            </a:r>
            <a:r>
              <a:rPr lang="en-AU" dirty="0" err="1"/>
              <a:t>HzRGs</a:t>
            </a:r>
            <a:r>
              <a:rPr lang="en-AU" dirty="0"/>
              <a:t> from the extended survey thus far, including one that resides in a </a:t>
            </a:r>
            <a:r>
              <a:rPr lang="en-AU" dirty="0" err="1"/>
              <a:t>protocluster</a:t>
            </a:r>
            <a:r>
              <a:rPr lang="en-AU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47099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Two z&gt;=3 radio galaxies that were verified from that pilot study now have LOFAR Low Band Antenna data spanning ~35-65 MHz, complementing GLEAM and opening a window into the MHz-peaked turnovers previously hinted at. 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147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compare the rest-frame turnovers and linear source sizes for these sources at very high redshift with known relations and investigate the MHz-peaked spectrum population of sources that are within the large LOFAR field of view.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9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318639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71D3ED-E269-95D7-B49E-AE58BF8CDD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4204EB3-D739-51C8-0059-59BFA9E4E0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F07DFCB-CEB3-4444-3C65-D65EBF02D48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explore these as potential candidate high-redshift radio galaxies that can be selected or inferred from broadband radio SEDs that extend to &lt;50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MHz.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01F740-4360-D404-6070-B217089A4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27469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8DE422-06A1-7D6B-18E8-9D5A68BFAF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051C68-594A-0A44-912F-853E23EFE39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A84E9A-CB92-1C59-1361-677BEEB67A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explore these as potential candidate high-redshift radio galaxies that can be selected or inferred from broadband radio SEDs that extend to &lt;50 </a:t>
            </a:r>
            <a:r>
              <a:rPr lang="en-AU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MHz.</a:t>
            </a:r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E438B8-1F64-5BAF-5C76-A1400D14902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0BB193-B984-4D11-9403-E8F725669F73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7752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980F-C82E-C502-C5A3-1827FB558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8" y="1122363"/>
            <a:ext cx="7086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E22D4-3AF3-7CEE-5F1E-EF682A13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602038"/>
            <a:ext cx="7086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8ED1-DD72-57DD-FB05-12B52739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A0B203-ECD1-7243-A85F-1F9ECE0E64F8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6C78-6B74-C117-7255-CE43BEAD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9039-505B-607F-F7E2-01E2515C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613D53-8070-0A4F-98C4-E1C4E71CB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63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609F98-EFBA-3EB5-40AA-F4EBFCA493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70AB86-7954-D60D-C1DC-1575EA08A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763256-A1ED-2DDC-9AAB-8E0E13EEE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012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2E7B8-E83A-C903-E709-FF9995704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4" y="987424"/>
            <a:ext cx="3932237" cy="10971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BAD9EB-9A8E-A3F1-0803-94DFE29531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987425"/>
            <a:ext cx="5259388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D0A8BE-A65B-34D0-757F-E73B53741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1775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9FFF8B-021C-8D30-9C19-CABF2D7C79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4EFA3E-99E1-A806-513C-E7768D619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3D9A-3953-5ECC-A369-873FC4F15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959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C64A8-38A7-FF04-9463-5062FB894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7408" y="987424"/>
            <a:ext cx="3932237" cy="106997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EE067F-FE5C-5BA2-351D-BB460B341C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096000" y="987425"/>
            <a:ext cx="5259388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92AB29-32BD-0505-97B4-DD80F0D5A5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01775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6728B-369D-2A66-6B81-501F12C10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812FB0-5A80-EAF9-EC10-E79BC7CBC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FC46FE-142E-5743-FC36-89483DFC8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0290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69154-60AC-D36F-2577-D0D1739B2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AF65AB-7513-BD87-5F26-6D7F2D68E3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2AE424-06FF-7EAD-8B89-EE9852CC6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72965-4C1E-F1BD-AE87-F76D22E72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82D28A-D46F-323A-1582-09673275F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8021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57D072-E499-076B-B5E9-3D1DEE8103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003609"/>
            <a:ext cx="2628900" cy="5173353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C9E078-B12B-3529-9235-849798DF07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003609"/>
            <a:ext cx="7734300" cy="5173354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90D1B-31C8-09E4-A635-6ACFE55E13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29511B-1C44-55F6-2551-A567FF234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87F83D-8E1F-2F32-7CD8-84D73BA00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84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(No Swir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980F-C82E-C502-C5A3-1827FB558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38598" y="1122363"/>
            <a:ext cx="7086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E22D4-3AF3-7CEE-5F1E-EF682A13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599" y="3602038"/>
            <a:ext cx="7086599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8ED1-DD72-57DD-FB05-12B52739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A0B203-ECD1-7243-A85F-1F9ECE0E64F8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6C78-6B74-C117-7255-CE43BEAD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9039-505B-607F-F7E2-01E2515C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613D53-8070-0A4F-98C4-E1C4E71CB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533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980F-C82E-C502-C5A3-1827FB558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494" y="1600199"/>
            <a:ext cx="9627704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E22D4-3AF3-7CEE-5F1E-EF682A13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494" y="3602038"/>
            <a:ext cx="962770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8ED1-DD72-57DD-FB05-12B52739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A0B203-ECD1-7243-A85F-1F9ECE0E64F8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6C78-6B74-C117-7255-CE43BEAD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9039-505B-607F-F7E2-01E2515C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613D53-8070-0A4F-98C4-E1C4E71CB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33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End Slide (No Swirl)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B980F-C82E-C502-C5A3-1827FB558C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97494" y="1600199"/>
            <a:ext cx="9627704" cy="19097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0FE22D4-3AF3-7CEE-5F1E-EF682A1332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7494" y="3602038"/>
            <a:ext cx="9627704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E8ED1-DD72-57DD-FB05-12B52739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2A0B203-ECD1-7243-A85F-1F9ECE0E64F8}" type="datetimeFigureOut">
              <a:rPr lang="en-US" smtClean="0"/>
              <a:pPr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76C78-6B74-C117-7255-CE43BEADA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89039-505B-607F-F7E2-01E2515C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5613D53-8070-0A4F-98C4-E1C4E71CB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746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4BE1F-3A83-6B2F-ABA8-F494D62E3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EA0089-263C-285C-3517-4C94B3F38D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E61C22-0FE1-FA6A-1263-0B803F1343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3199E2-31A2-D3FC-79F0-B8FD9CD9E6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E1380-60BA-B775-431B-2C16460F26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698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910FB-EE61-EC45-5849-3C780FC320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B6071D-9F58-48C9-FE05-BDDE34A6C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C042B-CA6A-A4B1-0EA9-B78B2AC58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C186A2-A656-EB74-5995-6C67F303FD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DF35EE-1968-7B2A-CA94-9AF99B317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387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4F6D63-8C46-8512-4C2E-E5BBE4D3C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54653-02F2-16C1-C08E-0358A13E8D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AEC7CD-1BE5-536B-0721-B98EB2134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5BE9CA-074E-DFAE-B1FA-4AA07143A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65C39F-56C9-3AFE-C1A0-F008D24ED0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88B85D-513B-8801-C730-CC39812A8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5440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5979AD-34DE-AFC2-B294-B5F26B400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4" y="178420"/>
            <a:ext cx="9857894" cy="4899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55068D-93C4-1A11-EE0E-92118173F3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454A6A-D3BF-F61B-49C4-D06BA9F985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FE5F18E-B297-B5ED-1714-44D87F3052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703DF27-7F0D-42AF-FA3A-3D40C5A826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92F6BA4-49F7-D10B-4590-18B5D642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A9F318-939C-2B08-6075-83274F095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CA97F1-A758-3DFA-C87A-4444C6C74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0000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66A018-E9D0-8C53-31DA-A26ADB0C3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05B760-BD83-C8C5-8EB6-9EEE2419C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A0B203-ECD1-7243-A85F-1F9ECE0E64F8}" type="datetimeFigureOut">
              <a:rPr lang="en-US" smtClean="0"/>
              <a:t>8/26/2025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E7FC3B-4B07-5BC2-2FF3-D9DFA2C1AA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D9DCD5-FDA8-717E-D21A-7B6BC2D22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13D53-8070-0A4F-98C4-E1C4E71CB1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721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000B804-DE56-425F-FA8B-334331F26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6" y="331304"/>
            <a:ext cx="9856304" cy="3497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F6FD9F-4D2F-FCC2-08A3-4FE95DF70C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97494" y="940904"/>
            <a:ext cx="9856305" cy="52360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5BADCC-587A-AE0A-602D-57A0CA2AF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497494" y="6626086"/>
            <a:ext cx="2083906" cy="231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C2A0B203-ECD1-7243-A85F-1F9ECE0E64F8}" type="datetimeFigureOut">
              <a:rPr lang="en-US" smtClean="0"/>
              <a:pPr/>
              <a:t>8/26/2025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D0E918-D2C0-217A-5AFF-0EAA085DFD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626086"/>
            <a:ext cx="4114800" cy="2319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0729C-D8B9-DE67-6815-2FFAC6874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626087"/>
            <a:ext cx="2743200" cy="2319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5613D53-8070-0A4F-98C4-E1C4E71CB17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186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62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FA8DE-E6A0-5CC9-D91B-4F5789D6E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AU" sz="4800" dirty="0"/>
              <a:t>Radio selections of high-redshift radio galaxies: The MHz-peaked spectrum population</a:t>
            </a:r>
            <a:endParaRPr lang="en-US" sz="48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34DA466-A1BF-739A-7A61-CE2D8B47C0B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AJ Hedge, Nick Seymour, Jess Broderick, Jordan Collier, George Heald</a:t>
            </a:r>
          </a:p>
        </p:txBody>
      </p:sp>
    </p:spTree>
    <p:extLst>
      <p:ext uri="{BB962C8B-B14F-4D97-AF65-F5344CB8AC3E}">
        <p14:creationId xmlns:p14="http://schemas.microsoft.com/office/powerpoint/2010/main" val="16254554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92048E-6D3B-C2E4-5E65-0214BE81F7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8CDEC-4998-FDA3-92CD-54C8FC5C4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dream: Turnovers and size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553B3D-1CEB-CB28-75D9-5F54DBC094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18887" y="1246445"/>
            <a:ext cx="9281926" cy="1338395"/>
          </a:xfrm>
        </p:spPr>
        <p:txBody>
          <a:bodyPr>
            <a:normAutofit lnSpcReduction="10000"/>
          </a:bodyPr>
          <a:lstStyle/>
          <a:p>
            <a:pPr>
              <a:lnSpc>
                <a:spcPct val="100000"/>
              </a:lnSpc>
            </a:pPr>
            <a:r>
              <a:rPr lang="en-AU" sz="2000" dirty="0"/>
              <a:t>With observed turnovers, size constraints and a redshift, such sources can be compared with the relation in O’Dea, 1998 (intrinsic turnover and linear size)</a:t>
            </a:r>
          </a:p>
          <a:p>
            <a:pPr>
              <a:lnSpc>
                <a:spcPct val="100000"/>
              </a:lnSpc>
            </a:pPr>
            <a:r>
              <a:rPr lang="en-AU" sz="2000" dirty="0"/>
              <a:t>Can we obtain a prior for the redshift relative to the relation using observed turnover and angular size alone?</a:t>
            </a:r>
          </a:p>
        </p:txBody>
      </p:sp>
      <p:pic>
        <p:nvPicPr>
          <p:cNvPr id="6" name="Content Placeholder 5" descr="A close-up of a screen&#10;&#10;AI-generated content may be incorrect.">
            <a:extLst>
              <a:ext uri="{FF2B5EF4-FFF2-40B4-BE49-F238E27FC236}">
                <a16:creationId xmlns:a16="http://schemas.microsoft.com/office/drawing/2014/main" id="{02D9F11E-4A6D-F6BF-7050-97A63560D60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21969" r="8489" b="16392"/>
          <a:stretch>
            <a:fillRect/>
          </a:stretch>
        </p:blipFill>
        <p:spPr>
          <a:xfrm>
            <a:off x="7567543" y="2965415"/>
            <a:ext cx="4415014" cy="297381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23D9C2-F278-7096-10E6-8AC68FFD5397}"/>
                  </a:ext>
                </a:extLst>
              </p:cNvPr>
              <p:cNvSpPr txBox="1"/>
              <p:nvPr/>
            </p:nvSpPr>
            <p:spPr>
              <a:xfrm>
                <a:off x="418887" y="2641032"/>
                <a:ext cx="7080214" cy="34009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Interplanetary scintillation (normalised to an index; NSI) probes spatial scales down to the Fresnel scale (~0.3</a:t>
                </a:r>
                <a14:m>
                  <m:oMath xmlns:m="http://schemas.openxmlformats.org/officeDocument/2006/math">
                    <m:r>
                      <a:rPr lang="en-AU" sz="2000" i="1" dirty="0">
                        <a:latin typeface="Cambria Math" panose="02040503050406030204" pitchFamily="18" charset="0"/>
                      </a:rPr>
                      <m:t>′′</m:t>
                    </m:r>
                  </m:oMath>
                </a14:m>
                <a:r>
                  <a:rPr lang="en-AU" sz="2000" dirty="0"/>
                  <a:t> at 162 MHz) with the MWA (indirect size of unresolved </a:t>
                </a:r>
                <a:r>
                  <a:rPr lang="en-AU" sz="2000" dirty="0" err="1"/>
                  <a:t>srcs</a:t>
                </a:r>
                <a:r>
                  <a:rPr lang="en-AU" sz="2000" dirty="0"/>
                  <a:t>)</a:t>
                </a:r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see also Morgan+2016, Chhetri+2018ab, Sadler+2019, Morgan+2022 for MWA IPS papers</a:t>
                </a:r>
              </a:p>
              <a:p>
                <a:pPr marL="285750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Both pilot sources have NSI~0.5 (Broderick+2022), indicative of two 162 MHz components marginally extended &gt;0.3</a:t>
                </a:r>
                <a14:m>
                  <m:oMath xmlns:m="http://schemas.openxmlformats.org/officeDocument/2006/math">
                    <m:r>
                      <a:rPr lang="en-AU" sz="2000" i="1" dirty="0"/>
                      <m:t>′′</m:t>
                    </m:r>
                  </m:oMath>
                </a14:m>
                <a:r>
                  <a:rPr lang="en-AU" sz="2000" dirty="0"/>
                  <a:t> &amp; separated by &gt;0.3</a:t>
                </a:r>
                <a14:m>
                  <m:oMath xmlns:m="http://schemas.openxmlformats.org/officeDocument/2006/math">
                    <m:r>
                      <a:rPr lang="en-AU" sz="2000" i="1" dirty="0"/>
                      <m:t>′′</m:t>
                    </m:r>
                  </m:oMath>
                </a14:m>
                <a:endParaRPr lang="en-AU" sz="2000" dirty="0"/>
              </a:p>
              <a:p>
                <a:pPr marL="742950" lvl="1" indent="-285750">
                  <a:spcBef>
                    <a:spcPts val="600"/>
                  </a:spcBef>
                  <a:buFont typeface="Arial" panose="020B0604020202020204" pitchFamily="34" charset="0"/>
                  <a:buChar char="•"/>
                </a:pPr>
                <a:r>
                  <a:rPr lang="en-AU" sz="2000" dirty="0"/>
                  <a:t>J0917 VLBI, Seymour+2024, supports this (direct size)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AU" sz="2000" dirty="0"/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723D9C2-F278-7096-10E6-8AC68FFD53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887" y="2641032"/>
                <a:ext cx="7080214" cy="3400931"/>
              </a:xfrm>
              <a:prstGeom prst="rect">
                <a:avLst/>
              </a:prstGeom>
              <a:blipFill>
                <a:blip r:embed="rId4"/>
                <a:stretch>
                  <a:fillRect l="-775" t="-717" r="-68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712340C-A679-5D31-C6BB-958E7BA00FB0}"/>
              </a:ext>
            </a:extLst>
          </p:cNvPr>
          <p:cNvSpPr txBox="1"/>
          <p:nvPr/>
        </p:nvSpPr>
        <p:spPr>
          <a:xfrm>
            <a:off x="8158083" y="5939232"/>
            <a:ext cx="295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Seymour+2024</a:t>
            </a:r>
          </a:p>
        </p:txBody>
      </p:sp>
    </p:spTree>
    <p:extLst>
      <p:ext uri="{BB962C8B-B14F-4D97-AF65-F5344CB8AC3E}">
        <p14:creationId xmlns:p14="http://schemas.microsoft.com/office/powerpoint/2010/main" val="3138507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5DE9FC-20DF-1B2F-AFF6-587EA0273E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6C42B0-CB1E-1E6E-7AAE-DE23C3FDF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The dream: Turnovers and size constraints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3765977-8834-6AD4-0E38-8C1F353B7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5149" y="940904"/>
            <a:ext cx="10741793" cy="5236059"/>
          </a:xfrm>
        </p:spPr>
        <p:txBody>
          <a:bodyPr/>
          <a:lstStyle/>
          <a:p>
            <a:r>
              <a:rPr lang="en-AU" dirty="0"/>
              <a:t>Very clear turn-overs for the selected pilot </a:t>
            </a:r>
            <a:r>
              <a:rPr lang="en-AU" dirty="0" err="1"/>
              <a:t>HzRGs</a:t>
            </a:r>
            <a:r>
              <a:rPr lang="en-AU" dirty="0"/>
              <a:t> (as intended)!</a:t>
            </a:r>
          </a:p>
          <a:p>
            <a:r>
              <a:rPr lang="en-AU" dirty="0"/>
              <a:t>Mostly in-line with O’Dea relation (promising)!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6FA0C0-0646-9445-B08D-F65523779DEA}"/>
              </a:ext>
            </a:extLst>
          </p:cNvPr>
          <p:cNvGrpSpPr>
            <a:grpSpLocks noChangeAspect="1"/>
          </p:cNvGrpSpPr>
          <p:nvPr/>
        </p:nvGrpSpPr>
        <p:grpSpPr>
          <a:xfrm>
            <a:off x="8520418" y="1924427"/>
            <a:ext cx="3598961" cy="3498989"/>
            <a:chOff x="6960099" y="1176640"/>
            <a:chExt cx="5143190" cy="5000323"/>
          </a:xfrm>
        </p:grpSpPr>
        <p:pic>
          <p:nvPicPr>
            <p:cNvPr id="12" name="Picture 11" descr="A graph of a function&#10;&#10;AI-generated content may be incorrect.">
              <a:extLst>
                <a:ext uri="{FF2B5EF4-FFF2-40B4-BE49-F238E27FC236}">
                  <a16:creationId xmlns:a16="http://schemas.microsoft.com/office/drawing/2014/main" id="{D6DDC6BA-2F2C-C177-AC07-98205C7C0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960099" y="1176640"/>
              <a:ext cx="5143190" cy="5000323"/>
            </a:xfrm>
            <a:prstGeom prst="rect">
              <a:avLst/>
            </a:prstGeom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1A28C9F6-EFAC-E0F7-538E-47D4788FB4B1}"/>
                </a:ext>
              </a:extLst>
            </p:cNvPr>
            <p:cNvSpPr/>
            <p:nvPr/>
          </p:nvSpPr>
          <p:spPr>
            <a:xfrm>
              <a:off x="10905409" y="4321743"/>
              <a:ext cx="45719" cy="48126"/>
            </a:xfrm>
            <a:prstGeom prst="ellipse">
              <a:avLst/>
            </a:prstGeom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400"/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8C7D28-C21B-4371-31AF-23451BD81858}"/>
                </a:ext>
              </a:extLst>
            </p:cNvPr>
            <p:cNvCxnSpPr/>
            <p:nvPr/>
          </p:nvCxnSpPr>
          <p:spPr>
            <a:xfrm>
              <a:off x="11251914" y="4283242"/>
              <a:ext cx="120316" cy="0"/>
            </a:xfrm>
            <a:prstGeom prst="straightConnector1">
              <a:avLst/>
            </a:prstGeom>
            <a:ln w="38100">
              <a:solidFill>
                <a:srgbClr val="0070C0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5" name="Picture 14" descr="A graph of a frequency&#10;&#10;AI-generated content may be incorrect.">
            <a:extLst>
              <a:ext uri="{FF2B5EF4-FFF2-40B4-BE49-F238E27FC236}">
                <a16:creationId xmlns:a16="http://schemas.microsoft.com/office/drawing/2014/main" id="{BB240BC7-6683-9A3F-B44E-B1BD57984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8" y="1901892"/>
            <a:ext cx="4909285" cy="2436141"/>
          </a:xfrm>
          <a:prstGeom prst="rect">
            <a:avLst/>
          </a:prstGeom>
        </p:spPr>
      </p:pic>
      <p:pic>
        <p:nvPicPr>
          <p:cNvPr id="16" name="Picture 15" descr="A graph of a frequency&#10;&#10;AI-generated content may be incorrect.">
            <a:extLst>
              <a:ext uri="{FF2B5EF4-FFF2-40B4-BE49-F238E27FC236}">
                <a16:creationId xmlns:a16="http://schemas.microsoft.com/office/drawing/2014/main" id="{AE3FB224-D35E-EDDF-C5D3-54B586C106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4161" y="4172720"/>
            <a:ext cx="4896890" cy="243614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563F7F4-86B7-372E-41D5-5ADAE20BC7D9}"/>
              </a:ext>
            </a:extLst>
          </p:cNvPr>
          <p:cNvSpPr txBox="1"/>
          <p:nvPr/>
        </p:nvSpPr>
        <p:spPr>
          <a:xfrm>
            <a:off x="5114941" y="2026118"/>
            <a:ext cx="350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chemeClr val="accent1"/>
                </a:solidFill>
              </a:rPr>
              <a:t>J0917 (z=3.00)</a:t>
            </a:r>
          </a:p>
          <a:p>
            <a:r>
              <a:rPr lang="en-AU" dirty="0"/>
              <a:t>Observed turn-over @ 69 MHz</a:t>
            </a:r>
          </a:p>
          <a:p>
            <a:r>
              <a:rPr lang="en-AU" dirty="0"/>
              <a:t>(276 MHz rest-frame)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A2F01-A551-784C-426B-3F72AF8DD294}"/>
              </a:ext>
            </a:extLst>
          </p:cNvPr>
          <p:cNvSpPr txBox="1"/>
          <p:nvPr/>
        </p:nvSpPr>
        <p:spPr>
          <a:xfrm>
            <a:off x="163175" y="5423416"/>
            <a:ext cx="3508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>
                <a:solidFill>
                  <a:srgbClr val="0070C0"/>
                </a:solidFill>
              </a:rPr>
              <a:t>J0856 (z=5.55)</a:t>
            </a:r>
          </a:p>
          <a:p>
            <a:r>
              <a:rPr lang="en-AU" dirty="0"/>
              <a:t>Observed turn-over @ 45 MHz</a:t>
            </a:r>
          </a:p>
          <a:p>
            <a:r>
              <a:rPr lang="en-AU" dirty="0"/>
              <a:t>(295 MHz rest-frame)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F1636FB-BBE3-46E5-B1D7-FD6A7870A706}"/>
              </a:ext>
            </a:extLst>
          </p:cNvPr>
          <p:cNvSpPr txBox="1"/>
          <p:nvPr/>
        </p:nvSpPr>
        <p:spPr>
          <a:xfrm>
            <a:off x="8970316" y="5487487"/>
            <a:ext cx="295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O’Dea 1998, adapted</a:t>
            </a:r>
          </a:p>
        </p:txBody>
      </p:sp>
    </p:spTree>
    <p:extLst>
      <p:ext uri="{BB962C8B-B14F-4D97-AF65-F5344CB8AC3E}">
        <p14:creationId xmlns:p14="http://schemas.microsoft.com/office/powerpoint/2010/main" val="2059271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D2B86-F439-05C8-A3A1-CE961559C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31A1D9-A14A-0F1E-E55A-8DE2EDA881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GLEAM-selected low-frequency (&lt; 70 MHz) features validated by LOFAR LBA</a:t>
            </a:r>
          </a:p>
          <a:p>
            <a:r>
              <a:rPr lang="en-AU" dirty="0"/>
              <a:t>Many sources in LOFAR LBA field of view also rich in spectral information</a:t>
            </a:r>
          </a:p>
          <a:p>
            <a:r>
              <a:rPr lang="en-AU" dirty="0"/>
              <a:t>Future widefield VLBI campaigns + low-frequency turnovers to give radio redshift priors? (Pilot sources show potential)</a:t>
            </a:r>
          </a:p>
          <a:p>
            <a:pPr lvl="1"/>
            <a:r>
              <a:rPr lang="en-AU" dirty="0"/>
              <a:t>Especially useful for sources with undetected host galaxies</a:t>
            </a:r>
          </a:p>
          <a:p>
            <a:pPr lvl="1"/>
            <a:r>
              <a:rPr lang="en-AU" dirty="0"/>
              <a:t>Leverage the strengths of widefield radio, like how optical/IR leveraged deep fields and pushed to higher redshifts</a:t>
            </a:r>
          </a:p>
          <a:p>
            <a:r>
              <a:rPr lang="en-AU" dirty="0"/>
              <a:t>Useful lessons for reducing at &lt; 100 MHz with </a:t>
            </a:r>
            <a:r>
              <a:rPr lang="en-AU" dirty="0" err="1"/>
              <a:t>PiLL</a:t>
            </a:r>
            <a:endParaRPr lang="en-AU" dirty="0"/>
          </a:p>
          <a:p>
            <a:r>
              <a:rPr lang="en-AU" dirty="0"/>
              <a:t>DUG helped get the job done!</a:t>
            </a:r>
          </a:p>
        </p:txBody>
      </p:sp>
    </p:spTree>
    <p:extLst>
      <p:ext uri="{BB962C8B-B14F-4D97-AF65-F5344CB8AC3E}">
        <p14:creationId xmlns:p14="http://schemas.microsoft.com/office/powerpoint/2010/main" val="1317133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4159F9-02AF-9B39-7CA3-F3D67A1A4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7495" y="331304"/>
            <a:ext cx="10083201" cy="349734"/>
          </a:xfrm>
        </p:spPr>
        <p:txBody>
          <a:bodyPr>
            <a:normAutofit fontScale="90000"/>
          </a:bodyPr>
          <a:lstStyle/>
          <a:p>
            <a:r>
              <a:rPr lang="en-AU" dirty="0"/>
              <a:t>High-redshifts over the decades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7F6DCD-074F-6478-EED3-2E17647F50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8237" y="1226011"/>
            <a:ext cx="5631563" cy="5343366"/>
          </a:xfrm>
        </p:spPr>
        <p:txBody>
          <a:bodyPr>
            <a:normAutofit fontScale="92500"/>
          </a:bodyPr>
          <a:lstStyle/>
          <a:p>
            <a:r>
              <a:rPr lang="en-AU" dirty="0"/>
              <a:t>Bright radio objects started out as some of the most distant objects known</a:t>
            </a:r>
          </a:p>
          <a:p>
            <a:r>
              <a:rPr lang="en-AU" dirty="0"/>
              <a:t>After the advent of </a:t>
            </a:r>
            <a:r>
              <a:rPr lang="en-AU" i="1" dirty="0"/>
              <a:t>HST</a:t>
            </a:r>
            <a:r>
              <a:rPr lang="en-AU" dirty="0"/>
              <a:t> and its deep fields, optically-selected objects caught up quickly</a:t>
            </a:r>
          </a:p>
          <a:p>
            <a:r>
              <a:rPr lang="en-AU" dirty="0"/>
              <a:t>After more time (and later </a:t>
            </a:r>
            <a:r>
              <a:rPr lang="en-AU" i="1" dirty="0"/>
              <a:t>JWST</a:t>
            </a:r>
            <a:r>
              <a:rPr lang="en-AU" dirty="0"/>
              <a:t>), radio-selected sources were left in the dust</a:t>
            </a:r>
          </a:p>
          <a:p>
            <a:r>
              <a:rPr lang="en-AU" dirty="0"/>
              <a:t>Bright high-z radio sources still important! (21-cm forest, see Nick’s talk tomorrow)</a:t>
            </a:r>
          </a:p>
          <a:p>
            <a:r>
              <a:rPr lang="en-AU" dirty="0"/>
              <a:t>So how do we find more of them?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914763-748C-6F15-34E7-8B19BCE4EC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18573" y="1226011"/>
            <a:ext cx="5790095" cy="49509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8A8620-8428-FCA9-7387-202896A72B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8573" y="1216854"/>
            <a:ext cx="5790097" cy="495095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174F272-29C4-4FD1-C8F4-429CC89678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8570" y="1216855"/>
            <a:ext cx="5790097" cy="495095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F01FCE-43EE-B6EE-4CA3-1C0F9CA8D5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279" y="1226011"/>
            <a:ext cx="5779388" cy="49417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4A438D-AE5C-C66E-167A-2D82C86E06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9279" y="1226011"/>
            <a:ext cx="5779388" cy="494179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6BBD569-FC03-3959-2416-55895D006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40893" y="1226011"/>
            <a:ext cx="5745450" cy="496926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EEC7A57-75B1-7D3F-F09D-3C30F5D7411F}"/>
              </a:ext>
            </a:extLst>
          </p:cNvPr>
          <p:cNvSpPr txBox="1"/>
          <p:nvPr/>
        </p:nvSpPr>
        <p:spPr>
          <a:xfrm>
            <a:off x="6539095" y="6167806"/>
            <a:ext cx="5491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*Non-exhaustive, likely with omissions, for context only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0934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72F74-A4C2-E627-CCAB-79D906B8F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Low-frequency selection with GLEAM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2A92435-4850-35FF-8572-53EA4639B7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1818" y="1105986"/>
                <a:ext cx="8303492" cy="5645796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Look for </a:t>
                </a:r>
                <a:r>
                  <a:rPr lang="en-AU" i="1" dirty="0"/>
                  <a:t>redshifted</a:t>
                </a:r>
                <a:r>
                  <a:rPr lang="en-AU" dirty="0"/>
                  <a:t> Compact Steep Spectrum (CSS) sources with spectral flattening/turn-over at &lt;100 MHz frequencies.</a:t>
                </a:r>
              </a:p>
              <a:p>
                <a:r>
                  <a:rPr lang="en-AU" dirty="0"/>
                  <a:t>Young radio galaxies with CSS can turn-over due to dense environment, i.e. “frustrated”, with mixed Free-Free Absorption (FFA) &amp; Synchrotron Self-Absorption (SSA) (O’Dea, 1998).</a:t>
                </a:r>
              </a:p>
              <a:p>
                <a:r>
                  <a:rPr lang="en-AU" dirty="0"/>
                  <a:t>At high-redshift, this could appear as a MHz-Peaked Spectrum (MPS) population.</a:t>
                </a:r>
              </a:p>
              <a:p>
                <a:r>
                  <a:rPr lang="en-AU" dirty="0"/>
                  <a:t>GLEAM bands probe 70 MHz – 230 MHz</a:t>
                </a:r>
              </a:p>
              <a:p>
                <a:pPr lvl="1"/>
                <a:r>
                  <a:rPr lang="en-AU" dirty="0"/>
                  <a:t>Drouart+2020 applied </a:t>
                </a:r>
                <a14:m>
                  <m:oMath xmlns:m="http://schemas.openxmlformats.org/officeDocument/2006/math">
                    <m:r>
                      <a:rPr lang="el-GR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&lt;−0.7</m:t>
                    </m:r>
                    <m:r>
                      <a:rPr lang="en-AU" i="1" dirty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−1.0&lt;</m:t>
                    </m:r>
                    <m:r>
                      <a:rPr lang="el-GR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en-AU" i="1" dirty="0" smtClean="0">
                        <a:latin typeface="Cambria Math" panose="02040503050406030204" pitchFamily="18" charset="0"/>
                      </a:rPr>
                      <m:t>&lt;−0.4</m:t>
                    </m:r>
                  </m:oMath>
                </a14:m>
                <a:r>
                  <a:rPr lang="en-AU" dirty="0"/>
                  <a:t> 	(within GLEAM)</a:t>
                </a:r>
              </a:p>
              <a:p>
                <a:r>
                  <a:rPr lang="en-AU" dirty="0"/>
                  <a:t>Selecting for “hints” at turnover &lt;100MHz</a:t>
                </a:r>
              </a:p>
            </p:txBody>
          </p:sp>
        </mc:Choice>
        <mc:Fallback>
          <p:sp>
            <p:nvSpPr>
              <p:cNvPr id="5" name="Content Placeholder 2">
                <a:extLst>
                  <a:ext uri="{FF2B5EF4-FFF2-40B4-BE49-F238E27FC236}">
                    <a16:creationId xmlns:a16="http://schemas.microsoft.com/office/drawing/2014/main" id="{22A92435-4850-35FF-8572-53EA4639B7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1818" y="1105986"/>
                <a:ext cx="8303492" cy="5645796"/>
              </a:xfrm>
              <a:blipFill>
                <a:blip r:embed="rId3"/>
                <a:stretch>
                  <a:fillRect l="-1322" t="-1834" r="-2276" b="-10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A65E8EBD-9AF9-3D2B-2DC6-47ACEF51CB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8855304" y="1146071"/>
            <a:ext cx="3238856" cy="2438669"/>
          </a:xfrm>
          <a:prstGeom prst="rect">
            <a:avLst/>
          </a:prstGeom>
        </p:spPr>
      </p:pic>
      <p:pic>
        <p:nvPicPr>
          <p:cNvPr id="7" name="Picture 6" descr="A graph of a frequency&#10;&#10;AI-generated content may be incorrect.">
            <a:extLst>
              <a:ext uri="{FF2B5EF4-FFF2-40B4-BE49-F238E27FC236}">
                <a16:creationId xmlns:a16="http://schemas.microsoft.com/office/drawing/2014/main" id="{3ECACB9A-6A29-A203-A612-5BED7D22E3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9815" y="3722384"/>
            <a:ext cx="3895096" cy="24386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F257611-F817-E431-DCAB-F2F746FD2DE5}"/>
              </a:ext>
            </a:extLst>
          </p:cNvPr>
          <p:cNvSpPr txBox="1"/>
          <p:nvPr/>
        </p:nvSpPr>
        <p:spPr>
          <a:xfrm>
            <a:off x="8765310" y="6222007"/>
            <a:ext cx="308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Drouart+2020</a:t>
            </a:r>
          </a:p>
        </p:txBody>
      </p:sp>
    </p:spTree>
    <p:extLst>
      <p:ext uri="{BB962C8B-B14F-4D97-AF65-F5344CB8AC3E}">
        <p14:creationId xmlns:p14="http://schemas.microsoft.com/office/powerpoint/2010/main" val="79865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84A25-3A43-8130-08BA-5D5BE940E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Confirmations (reliant on mm/infrared)</a:t>
            </a:r>
          </a:p>
        </p:txBody>
      </p:sp>
      <p:pic>
        <p:nvPicPr>
          <p:cNvPr id="8" name="Content Placeholder 7" descr="A row of satellite dishes with Karl G. Jansky Very Large Array in the background&#10;&#10;AI-generated content may be incorrect.">
            <a:extLst>
              <a:ext uri="{FF2B5EF4-FFF2-40B4-BE49-F238E27FC236}">
                <a16:creationId xmlns:a16="http://schemas.microsoft.com/office/drawing/2014/main" id="{3EF273F0-9CF1-5784-34C4-A05B5FE9D2B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939979" y="942904"/>
            <a:ext cx="3770998" cy="1614458"/>
          </a:xfrm>
        </p:spPr>
      </p:pic>
      <p:pic>
        <p:nvPicPr>
          <p:cNvPr id="10" name="Picture 9" descr="A map of a space&#10;&#10;AI-generated content may be incorrect.">
            <a:extLst>
              <a:ext uri="{FF2B5EF4-FFF2-40B4-BE49-F238E27FC236}">
                <a16:creationId xmlns:a16="http://schemas.microsoft.com/office/drawing/2014/main" id="{197889B1-E808-7D96-0E87-585DBA1100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67144" y="3797617"/>
            <a:ext cx="3436085" cy="2698567"/>
          </a:xfrm>
          <a:prstGeom prst="rect">
            <a:avLst/>
          </a:prstGeom>
        </p:spPr>
      </p:pic>
      <p:pic>
        <p:nvPicPr>
          <p:cNvPr id="14" name="Picture 13" descr="A close-up of a screen&#10;&#10;AI-generated content may be incorrect.">
            <a:extLst>
              <a:ext uri="{FF2B5EF4-FFF2-40B4-BE49-F238E27FC236}">
                <a16:creationId xmlns:a16="http://schemas.microsoft.com/office/drawing/2014/main" id="{CBDB1FCC-2016-9528-E8BF-05DBDCC253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59584" y="842673"/>
            <a:ext cx="4432416" cy="2954944"/>
          </a:xfrm>
          <a:prstGeom prst="rect">
            <a:avLst/>
          </a:prstGeom>
        </p:spPr>
      </p:pic>
      <p:pic>
        <p:nvPicPr>
          <p:cNvPr id="16" name="Picture 15" descr="A graph of a wave&#10;&#10;AI-generated content may be incorrect.">
            <a:extLst>
              <a:ext uri="{FF2B5EF4-FFF2-40B4-BE49-F238E27FC236}">
                <a16:creationId xmlns:a16="http://schemas.microsoft.com/office/drawing/2014/main" id="{DEC9BF48-74C9-51E9-C0F9-98545CE5AE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71" y="3935581"/>
            <a:ext cx="4729173" cy="2305047"/>
          </a:xfrm>
          <a:prstGeom prst="rect">
            <a:avLst/>
          </a:prstGeom>
        </p:spPr>
      </p:pic>
      <p:pic>
        <p:nvPicPr>
          <p:cNvPr id="6" name="Content Placeholder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894A805-32A4-95E6-8740-F513AA6BE15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/>
          <a:stretch>
            <a:fillRect/>
          </a:stretch>
        </p:blipFill>
        <p:spPr>
          <a:xfrm>
            <a:off x="5618357" y="2667695"/>
            <a:ext cx="3361637" cy="171468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4D498A6-854B-8A0C-283B-0AD545764CF4}"/>
              </a:ext>
            </a:extLst>
          </p:cNvPr>
          <p:cNvSpPr txBox="1"/>
          <p:nvPr/>
        </p:nvSpPr>
        <p:spPr>
          <a:xfrm>
            <a:off x="275852" y="1185144"/>
            <a:ext cx="3560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ALMA (mm) has yielded redshifts for 4 sources so far (1 in pilot sample, 3 in extended sample)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462F2E-9429-BCBD-93BF-B93A609FCE3A}"/>
              </a:ext>
            </a:extLst>
          </p:cNvPr>
          <p:cNvSpPr txBox="1"/>
          <p:nvPr/>
        </p:nvSpPr>
        <p:spPr>
          <a:xfrm>
            <a:off x="275851" y="2885384"/>
            <a:ext cx="35605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1 source (pilot sample) has been observed and confirmed with </a:t>
            </a:r>
            <a:r>
              <a:rPr lang="en-AU" i="1" dirty="0"/>
              <a:t>HST</a:t>
            </a:r>
            <a:r>
              <a:rPr lang="en-AU" dirty="0"/>
              <a:t> (covering near-infrared)</a:t>
            </a:r>
            <a:endParaRPr lang="en-AU" i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49C39A-3E9A-B3C7-F962-2354FDF8E880}"/>
              </a:ext>
            </a:extLst>
          </p:cNvPr>
          <p:cNvSpPr txBox="1"/>
          <p:nvPr/>
        </p:nvSpPr>
        <p:spPr>
          <a:xfrm>
            <a:off x="4970454" y="4822311"/>
            <a:ext cx="36269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It’s a hard knock life trying to get time on such oversubscribed instruments at shorter wavelengths… so let’s go to longer wavelengths instead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219FA89-FC18-12A1-6E06-2AB0591C97C6}"/>
              </a:ext>
            </a:extLst>
          </p:cNvPr>
          <p:cNvSpPr txBox="1"/>
          <p:nvPr/>
        </p:nvSpPr>
        <p:spPr>
          <a:xfrm>
            <a:off x="224769" y="6240628"/>
            <a:ext cx="2957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Seymour+2024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C39F4B1-1DBF-14F4-CD6D-F1F090F3ECDA}"/>
              </a:ext>
            </a:extLst>
          </p:cNvPr>
          <p:cNvSpPr txBox="1"/>
          <p:nvPr/>
        </p:nvSpPr>
        <p:spPr>
          <a:xfrm>
            <a:off x="8469024" y="6278001"/>
            <a:ext cx="3086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Drouart+2020</a:t>
            </a:r>
          </a:p>
        </p:txBody>
      </p:sp>
    </p:spTree>
    <p:extLst>
      <p:ext uri="{BB962C8B-B14F-4D97-AF65-F5344CB8AC3E}">
        <p14:creationId xmlns:p14="http://schemas.microsoft.com/office/powerpoint/2010/main" val="20082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62E653-FF9B-2A0D-0F9B-8E5F82999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Pilot </a:t>
            </a:r>
            <a:r>
              <a:rPr lang="en-AU" dirty="0" err="1"/>
              <a:t>HzRGs</a:t>
            </a:r>
            <a:r>
              <a:rPr lang="en-AU" dirty="0"/>
              <a:t>: How low can you go?</a:t>
            </a:r>
          </a:p>
        </p:txBody>
      </p:sp>
      <p:pic>
        <p:nvPicPr>
          <p:cNvPr id="6" name="Content Placeholder 5" descr="A circular field with solar panels&#10;&#10;AI-generated content may be incorrect.">
            <a:extLst>
              <a:ext uri="{FF2B5EF4-FFF2-40B4-BE49-F238E27FC236}">
                <a16:creationId xmlns:a16="http://schemas.microsoft.com/office/drawing/2014/main" id="{27510030-AED7-3752-C84C-468CE51EAC3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279929"/>
            <a:ext cx="5181600" cy="344272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90D508-B9A2-2CC6-7BB3-526B45972B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4595609"/>
          </a:xfrm>
        </p:spPr>
        <p:txBody>
          <a:bodyPr/>
          <a:lstStyle/>
          <a:p>
            <a:r>
              <a:rPr lang="en-AU" dirty="0"/>
              <a:t>From 2020, 7 nights of 3hr observations were taken</a:t>
            </a:r>
          </a:p>
          <a:p>
            <a:r>
              <a:rPr lang="en-AU" dirty="0"/>
              <a:t>LOFAR Low Band Antenna 34-66 MHz</a:t>
            </a:r>
          </a:p>
          <a:p>
            <a:r>
              <a:rPr lang="en-AU" dirty="0"/>
              <a:t>3 beams (1 for calibrator, 2 for target fields around pilot high-redshift radio galaxies)</a:t>
            </a:r>
          </a:p>
          <a:p>
            <a:r>
              <a:rPr lang="en-AU" dirty="0"/>
              <a:t>Can we see turnovers?</a:t>
            </a:r>
          </a:p>
          <a:p>
            <a:r>
              <a:rPr lang="en-AU" dirty="0"/>
              <a:t>First, can we even reduce the data??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93A22C5-0C9B-A6AC-A6AC-13539394C23B}"/>
              </a:ext>
            </a:extLst>
          </p:cNvPr>
          <p:cNvSpPr txBox="1"/>
          <p:nvPr/>
        </p:nvSpPr>
        <p:spPr>
          <a:xfrm>
            <a:off x="838199" y="5864420"/>
            <a:ext cx="2967543" cy="37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Credit: ASTRON</a:t>
            </a:r>
          </a:p>
        </p:txBody>
      </p:sp>
    </p:spTree>
    <p:extLst>
      <p:ext uri="{BB962C8B-B14F-4D97-AF65-F5344CB8AC3E}">
        <p14:creationId xmlns:p14="http://schemas.microsoft.com/office/powerpoint/2010/main" val="427564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AC32EF-A8FA-BB3E-4297-BFB4113989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Reducing LOFAR LBA data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EA28-B184-E045-5A6E-BAE84CFD79E4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>
              <a:xfrm>
                <a:off x="567031" y="1415021"/>
                <a:ext cx="8898798" cy="4761942"/>
              </a:xfrm>
            </p:spPr>
            <p:txBody>
              <a:bodyPr>
                <a:normAutofit/>
              </a:bodyPr>
              <a:lstStyle/>
              <a:p>
                <a:r>
                  <a:rPr lang="en-AU" dirty="0"/>
                  <a:t>Research internship at SKAO, under George Heald</a:t>
                </a:r>
              </a:p>
              <a:p>
                <a:r>
                  <a:rPr lang="en-AU" dirty="0"/>
                  <a:t>Facilitated by DUG credits, courtesy of Steven Tingay</a:t>
                </a:r>
              </a:p>
              <a:p>
                <a:r>
                  <a:rPr lang="en-AU" dirty="0"/>
                  <a:t>Setup of the Pipeline for LOFAR LBA (</a:t>
                </a:r>
                <a:r>
                  <a:rPr lang="en-AU" dirty="0" err="1"/>
                  <a:t>PiLL</a:t>
                </a:r>
                <a:r>
                  <a:rPr lang="en-AU" dirty="0"/>
                  <a:t>)</a:t>
                </a:r>
              </a:p>
              <a:p>
                <a:pPr lvl="1"/>
                <a:r>
                  <a:rPr lang="en-AU" dirty="0"/>
                  <a:t>Active development by ASTRON</a:t>
                </a:r>
              </a:p>
              <a:p>
                <a:pPr lvl="1"/>
                <a:r>
                  <a:rPr lang="en-AU" dirty="0"/>
                  <a:t>Used for LOFAR LBA Sky Survey (</a:t>
                </a:r>
                <a:r>
                  <a:rPr lang="en-AU" dirty="0" err="1"/>
                  <a:t>LoLSS</a:t>
                </a:r>
                <a:r>
                  <a:rPr lang="en-AU" dirty="0"/>
                  <a:t>)</a:t>
                </a:r>
              </a:p>
              <a:p>
                <a:pPr lvl="1"/>
                <a:r>
                  <a:rPr lang="en-AU" dirty="0"/>
                  <a:t>Most things are already in place to reduce LBA data</a:t>
                </a:r>
              </a:p>
              <a:p>
                <a:r>
                  <a:rPr lang="en-AU" dirty="0"/>
                  <a:t>Adapted the pipeline for our equatorial targets at low elevation (</a:t>
                </a:r>
                <a14:m>
                  <m:oMath xmlns:m="http://schemas.openxmlformats.org/officeDocument/2006/math">
                    <m:r>
                      <a:rPr lang="en-AU" b="0" i="1" smtClean="0">
                        <a:latin typeface="Cambria Math" panose="02040503050406030204" pitchFamily="18" charset="0"/>
                      </a:rPr>
                      <m:t>&lt;40°</m:t>
                    </m:r>
                  </m:oMath>
                </a14:m>
                <a:r>
                  <a:rPr lang="en-AU" dirty="0"/>
                  <a:t>, atypical compared to </a:t>
                </a:r>
                <a:r>
                  <a:rPr lang="en-AU" dirty="0" err="1"/>
                  <a:t>LoLSS</a:t>
                </a:r>
                <a:r>
                  <a:rPr lang="en-AU" dirty="0"/>
                  <a:t> fields)</a:t>
                </a:r>
              </a:p>
              <a:p>
                <a:pPr lvl="1"/>
                <a:r>
                  <a:rPr lang="en-AU" dirty="0"/>
                  <a:t>Dealing with elongated beams</a:t>
                </a:r>
              </a:p>
              <a:p>
                <a:pPr lvl="1"/>
                <a:r>
                  <a:rPr lang="en-AU" dirty="0"/>
                  <a:t>Differing ionospheric effects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3F2EA28-B184-E045-5A6E-BAE84CFD79E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567031" y="1415021"/>
                <a:ext cx="8898798" cy="4761942"/>
              </a:xfrm>
              <a:blipFill>
                <a:blip r:embed="rId2"/>
                <a:stretch>
                  <a:fillRect l="-1233" t="-2177" r="-5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Content Placeholder 9" descr="A colorful logo with a star&#10;&#10;AI-generated content may be incorrect.">
            <a:extLst>
              <a:ext uri="{FF2B5EF4-FFF2-40B4-BE49-F238E27FC236}">
                <a16:creationId xmlns:a16="http://schemas.microsoft.com/office/drawing/2014/main" id="{F8CA692C-F23B-FE0B-6D1A-CE2A10D324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9657039" y="1220906"/>
            <a:ext cx="2411929" cy="669508"/>
          </a:xfrm>
        </p:spPr>
      </p:pic>
      <p:pic>
        <p:nvPicPr>
          <p:cNvPr id="12" name="Picture 11" descr="A logo with orange letters&#10;&#10;AI-generated content may be incorrect.">
            <a:extLst>
              <a:ext uri="{FF2B5EF4-FFF2-40B4-BE49-F238E27FC236}">
                <a16:creationId xmlns:a16="http://schemas.microsoft.com/office/drawing/2014/main" id="{451C143A-F568-AF25-E94C-664006DFE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91440" y="2234300"/>
            <a:ext cx="2143125" cy="1314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341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D17BC1-282F-012D-B149-D96E5F2BAF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B9467-DAC2-CFB9-AC78-DCA294E15E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Reducing LOFAR LBA data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1CF41699-28C4-1B6F-4B44-B07018A2274B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305146290"/>
              </p:ext>
            </p:extLst>
          </p:nvPr>
        </p:nvGraphicFramePr>
        <p:xfrm>
          <a:off x="158361" y="1226010"/>
          <a:ext cx="3647382" cy="52258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8" descr="A close-up of a graph&#10;&#10;AI-generated content may be incorrect.">
            <a:extLst>
              <a:ext uri="{FF2B5EF4-FFF2-40B4-BE49-F238E27FC236}">
                <a16:creationId xmlns:a16="http://schemas.microsoft.com/office/drawing/2014/main" id="{CC62D6F2-6305-C3D5-71B3-D89DB9675DB0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2896" t="10606" r="18878"/>
          <a:stretch>
            <a:fillRect/>
          </a:stretch>
        </p:blipFill>
        <p:spPr>
          <a:xfrm>
            <a:off x="7954182" y="948905"/>
            <a:ext cx="3455185" cy="3395378"/>
          </a:xfrm>
          <a:prstGeom prst="rect">
            <a:avLst/>
          </a:prstGeom>
        </p:spPr>
      </p:pic>
      <p:pic>
        <p:nvPicPr>
          <p:cNvPr id="11" name="Picture 10" descr="A close-up of a graph&#10;&#10;AI-generated content may be incorrect.">
            <a:extLst>
              <a:ext uri="{FF2B5EF4-FFF2-40B4-BE49-F238E27FC236}">
                <a16:creationId xmlns:a16="http://schemas.microsoft.com/office/drawing/2014/main" id="{8C6D7139-3717-07A5-54B4-DCC9141EE97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2826" t="10941" r="18668" b="1011"/>
          <a:stretch>
            <a:fillRect/>
          </a:stretch>
        </p:blipFill>
        <p:spPr>
          <a:xfrm>
            <a:off x="6159454" y="3205637"/>
            <a:ext cx="3522320" cy="3395377"/>
          </a:xfrm>
          <a:prstGeom prst="rect">
            <a:avLst/>
          </a:prstGeom>
        </p:spPr>
      </p:pic>
      <p:pic>
        <p:nvPicPr>
          <p:cNvPr id="7" name="Picture 6" descr="A close-up of a graph&#10;&#10;AI-generated content may be incorrect.">
            <a:extLst>
              <a:ext uri="{FF2B5EF4-FFF2-40B4-BE49-F238E27FC236}">
                <a16:creationId xmlns:a16="http://schemas.microsoft.com/office/drawing/2014/main" id="{7FE8FBD4-DE63-D316-2F9A-3FCC6849644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966" t="10327" r="18669"/>
          <a:stretch>
            <a:fillRect/>
          </a:stretch>
        </p:blipFill>
        <p:spPr>
          <a:xfrm>
            <a:off x="3805743" y="864453"/>
            <a:ext cx="3455186" cy="3399030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75D28FF4-C4D9-1F6B-205A-3F320D1C9161}"/>
              </a:ext>
            </a:extLst>
          </p:cNvPr>
          <p:cNvCxnSpPr>
            <a:cxnSpLocks/>
          </p:cNvCxnSpPr>
          <p:nvPr/>
        </p:nvCxnSpPr>
        <p:spPr>
          <a:xfrm>
            <a:off x="7085323" y="1798150"/>
            <a:ext cx="152229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93C8CFD-D698-25D6-E192-C11DFF59D921}"/>
              </a:ext>
            </a:extLst>
          </p:cNvPr>
          <p:cNvCxnSpPr>
            <a:cxnSpLocks/>
          </p:cNvCxnSpPr>
          <p:nvPr/>
        </p:nvCxnSpPr>
        <p:spPr>
          <a:xfrm flipH="1">
            <a:off x="9389637" y="3685694"/>
            <a:ext cx="838625" cy="30650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11877377-F51F-E180-74B3-51614C33BE33}"/>
              </a:ext>
            </a:extLst>
          </p:cNvPr>
          <p:cNvSpPr txBox="1"/>
          <p:nvPr/>
        </p:nvSpPr>
        <p:spPr>
          <a:xfrm>
            <a:off x="9869390" y="4658842"/>
            <a:ext cx="21642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Example DDE corrections from DIE corrected image to 2 facet DDE self-</a:t>
            </a:r>
            <a:r>
              <a:rPr lang="en-AU" dirty="0" err="1"/>
              <a:t>cal</a:t>
            </a:r>
            <a:r>
              <a:rPr lang="en-AU" dirty="0"/>
              <a:t> cycles</a:t>
            </a:r>
          </a:p>
        </p:txBody>
      </p:sp>
    </p:spTree>
    <p:extLst>
      <p:ext uri="{BB962C8B-B14F-4D97-AF65-F5344CB8AC3E}">
        <p14:creationId xmlns:p14="http://schemas.microsoft.com/office/powerpoint/2010/main" val="11325550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D33D-110C-537D-982D-2A566FA2E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Reducing LOFAR LBA data</a:t>
            </a:r>
          </a:p>
        </p:txBody>
      </p:sp>
      <p:pic>
        <p:nvPicPr>
          <p:cNvPr id="5" name="Content Placeholder 4" descr="A black sky with white dots&#10;&#10;AI-generated content may be incorrect.">
            <a:extLst>
              <a:ext uri="{FF2B5EF4-FFF2-40B4-BE49-F238E27FC236}">
                <a16:creationId xmlns:a16="http://schemas.microsoft.com/office/drawing/2014/main" id="{ABB15EAC-0F15-465F-82E3-B4FA3CC7A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04046" y="905630"/>
            <a:ext cx="6712332" cy="5573417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1AABE5-6CF8-56AA-EF1A-2596AD3C0EFC}"/>
              </a:ext>
            </a:extLst>
          </p:cNvPr>
          <p:cNvSpPr txBox="1"/>
          <p:nvPr/>
        </p:nvSpPr>
        <p:spPr>
          <a:xfrm>
            <a:off x="434212" y="1399696"/>
            <a:ext cx="389769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CARTA false-colour image generated from 4-MHz channels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2800" dirty="0"/>
              <a:t>Sources with sharp turnovers appear bluer!</a:t>
            </a:r>
          </a:p>
        </p:txBody>
      </p:sp>
    </p:spTree>
    <p:extLst>
      <p:ext uri="{BB962C8B-B14F-4D97-AF65-F5344CB8AC3E}">
        <p14:creationId xmlns:p14="http://schemas.microsoft.com/office/powerpoint/2010/main" val="2103152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89DF59-577C-11C9-DF8D-1C082B264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AU" dirty="0"/>
              <a:t>Low-frequency SED modelling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B63F1F-69A9-C475-0498-8926C9761E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154494"/>
            <a:ext cx="5181600" cy="5022469"/>
          </a:xfrm>
        </p:spPr>
        <p:txBody>
          <a:bodyPr/>
          <a:lstStyle/>
          <a:p>
            <a:r>
              <a:rPr lang="en-AU" dirty="0"/>
              <a:t>(Preliminary)</a:t>
            </a:r>
          </a:p>
          <a:p>
            <a:r>
              <a:rPr lang="en-AU" dirty="0"/>
              <a:t>LBA + GLEAM</a:t>
            </a:r>
          </a:p>
          <a:p>
            <a:r>
              <a:rPr lang="en-AU" dirty="0"/>
              <a:t>Attempt to fit several models</a:t>
            </a:r>
          </a:p>
          <a:p>
            <a:pPr lvl="1"/>
            <a:r>
              <a:rPr lang="en-AU" dirty="0"/>
              <a:t>SPL</a:t>
            </a:r>
          </a:p>
          <a:p>
            <a:pPr lvl="1"/>
            <a:r>
              <a:rPr lang="en-AU" dirty="0"/>
              <a:t>DPL</a:t>
            </a:r>
          </a:p>
          <a:p>
            <a:pPr lvl="1"/>
            <a:r>
              <a:rPr lang="en-AU" dirty="0"/>
              <a:t>FFA+SSA mixed plasma</a:t>
            </a:r>
          </a:p>
          <a:p>
            <a:pPr lvl="1"/>
            <a:r>
              <a:rPr lang="en-AU" dirty="0"/>
              <a:t>FFA surrounding screen</a:t>
            </a:r>
          </a:p>
          <a:p>
            <a:r>
              <a:rPr lang="en-AU" dirty="0"/>
              <a:t>Select best via Akaike Information Criterion</a:t>
            </a:r>
          </a:p>
          <a:p>
            <a:r>
              <a:rPr lang="en-AU" dirty="0"/>
              <a:t>30%+ have turnover or significant flattening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4824B8-3BA5-50E5-961B-2300DDE8D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991218"/>
            <a:ext cx="5619670" cy="2733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B948FA8-BA55-FC7E-CD5B-CAAD5FE75C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984" y="3827890"/>
            <a:ext cx="5707792" cy="27501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1C5BD4A-F5BC-F708-6949-9FFF3FA8E0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31959" y="2334050"/>
            <a:ext cx="2301629" cy="21898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21C4F2E-731B-DDD0-D739-C77EF40B26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9717" y="3827890"/>
            <a:ext cx="2780059" cy="267103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BCD28EE-6E31-DE19-7650-0243AA48E7CA}"/>
              </a:ext>
            </a:extLst>
          </p:cNvPr>
          <p:cNvSpPr txBox="1"/>
          <p:nvPr/>
        </p:nvSpPr>
        <p:spPr>
          <a:xfrm>
            <a:off x="10717380" y="4582217"/>
            <a:ext cx="135883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600" dirty="0"/>
              <a:t>Contours from MIDAS survey, credit: Sean Patterson</a:t>
            </a:r>
          </a:p>
        </p:txBody>
      </p:sp>
    </p:spTree>
    <p:extLst>
      <p:ext uri="{BB962C8B-B14F-4D97-AF65-F5344CB8AC3E}">
        <p14:creationId xmlns:p14="http://schemas.microsoft.com/office/powerpoint/2010/main" val="25711607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ICRAR 1">
      <a:dk1>
        <a:srgbClr val="000000"/>
      </a:dk1>
      <a:lt1>
        <a:srgbClr val="FFFFFF"/>
      </a:lt1>
      <a:dk2>
        <a:srgbClr val="323232"/>
      </a:dk2>
      <a:lt2>
        <a:srgbClr val="F8F8F8"/>
      </a:lt2>
      <a:accent1>
        <a:srgbClr val="EE1B22"/>
      </a:accent1>
      <a:accent2>
        <a:srgbClr val="D66E2C"/>
      </a:accent2>
      <a:accent3>
        <a:srgbClr val="F2C92F"/>
      </a:accent3>
      <a:accent4>
        <a:srgbClr val="A2212D"/>
      </a:accent4>
      <a:accent5>
        <a:srgbClr val="DE4E2E"/>
      </a:accent5>
      <a:accent6>
        <a:srgbClr val="B7242E"/>
      </a:accent6>
      <a:hlink>
        <a:srgbClr val="EE1B22"/>
      </a:hlink>
      <a:folHlink>
        <a:srgbClr val="D66E2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F7DAFFD-9A0A-3A4D-B723-49FCAC039D48}" vid="{37012F6A-1CED-CD41-9AFC-28C14A7A29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3505a7d-dede-42e9-9aee-f6c7174ff5dd">
      <Terms xmlns="http://schemas.microsoft.com/office/infopath/2007/PartnerControls"/>
    </lcf76f155ced4ddcb4097134ff3c332f>
    <TaxCatchAll xmlns="cbb3252a-a1f8-45a4-b54c-8c28dbfa7b1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C2C2CF727F5DA4BAB45808CC03793B8" ma:contentTypeVersion="18" ma:contentTypeDescription="Create a new document." ma:contentTypeScope="" ma:versionID="e3b3b9171d90d6862ee1b6b3bb221ecb">
  <xsd:schema xmlns:xsd="http://www.w3.org/2001/XMLSchema" xmlns:xs="http://www.w3.org/2001/XMLSchema" xmlns:p="http://schemas.microsoft.com/office/2006/metadata/properties" xmlns:ns2="f3505a7d-dede-42e9-9aee-f6c7174ff5dd" xmlns:ns3="cbb3252a-a1f8-45a4-b54c-8c28dbfa7b13" targetNamespace="http://schemas.microsoft.com/office/2006/metadata/properties" ma:root="true" ma:fieldsID="ffe675b04d6aa5a5da049e7ff6bb36cd" ns2:_="" ns3:_="">
    <xsd:import namespace="f3505a7d-dede-42e9-9aee-f6c7174ff5dd"/>
    <xsd:import namespace="cbb3252a-a1f8-45a4-b54c-8c28dbfa7b1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505a7d-dede-42e9-9aee-f6c7174ff5d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d85113c5-7036-4ae5-b6c9-3bc4b8da47f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Location" ma:index="24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bb3252a-a1f8-45a4-b54c-8c28dbfa7b13" elementFormDefault="qualified">
    <xsd:import namespace="http://schemas.microsoft.com/office/2006/documentManagement/types"/>
    <xsd:import namespace="http://schemas.microsoft.com/office/infopath/2007/PartnerControls"/>
    <xsd:element name="TaxCatchAll" ma:index="20" nillable="true" ma:displayName="Taxonomy Catch All Column" ma:hidden="true" ma:list="{f6db6390-61dc-4b76-b64f-277f95bdfed5}" ma:internalName="TaxCatchAll" ma:showField="CatchAllData" ma:web="cbb3252a-a1f8-45a4-b54c-8c28dbfa7b1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90C10B0-847F-4134-BF1C-AC6600202174}">
  <ds:schemaRefs>
    <ds:schemaRef ds:uri="http://schemas.microsoft.com/office/2006/metadata/properties"/>
    <ds:schemaRef ds:uri="http://schemas.microsoft.com/office/infopath/2007/PartnerControls"/>
    <ds:schemaRef ds:uri="f3505a7d-dede-42e9-9aee-f6c7174ff5dd"/>
    <ds:schemaRef ds:uri="cbb3252a-a1f8-45a4-b54c-8c28dbfa7b13"/>
  </ds:schemaRefs>
</ds:datastoreItem>
</file>

<file path=customXml/itemProps2.xml><?xml version="1.0" encoding="utf-8"?>
<ds:datastoreItem xmlns:ds="http://schemas.openxmlformats.org/officeDocument/2006/customXml" ds:itemID="{33632F5A-AA72-4AFE-89F8-D04475683E5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8FC9978-2A84-4AD2-9736-1A8989D336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3505a7d-dede-42e9-9aee-f6c7174ff5dd"/>
    <ds:schemaRef ds:uri="cbb3252a-a1f8-45a4-b54c-8c28dbfa7b1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378</TotalTime>
  <Words>1177</Words>
  <Application>Microsoft Office PowerPoint</Application>
  <PresentationFormat>Widescreen</PresentationFormat>
  <Paragraphs>101</Paragraphs>
  <Slides>12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Aptos</vt:lpstr>
      <vt:lpstr>Arial</vt:lpstr>
      <vt:lpstr>Cambria Math</vt:lpstr>
      <vt:lpstr>Office Theme</vt:lpstr>
      <vt:lpstr>Radio selections of high-redshift radio galaxies: The MHz-peaked spectrum population</vt:lpstr>
      <vt:lpstr>High-redshifts over the decades</vt:lpstr>
      <vt:lpstr>Low-frequency selection with GLEAM</vt:lpstr>
      <vt:lpstr>Confirmations (reliant on mm/infrared)</vt:lpstr>
      <vt:lpstr>Pilot HzRGs: How low can you go?</vt:lpstr>
      <vt:lpstr>Reducing LOFAR LBA data</vt:lpstr>
      <vt:lpstr>Reducing LOFAR LBA data</vt:lpstr>
      <vt:lpstr>Reducing LOFAR LBA data</vt:lpstr>
      <vt:lpstr>Low-frequency SED modelling</vt:lpstr>
      <vt:lpstr>The dream: Turnovers and size constraints</vt:lpstr>
      <vt:lpstr>The dream: Turnovers and size constraints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Rockwell McGellin</dc:creator>
  <cp:lastModifiedBy>AJ Hedge</cp:lastModifiedBy>
  <cp:revision>1</cp:revision>
  <dcterms:created xsi:type="dcterms:W3CDTF">2023-11-30T07:55:00Z</dcterms:created>
  <dcterms:modified xsi:type="dcterms:W3CDTF">2025-08-26T16:28:11Z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0x0101002C2C2CF727F5DA4BAB45808CC03793B8</vt:lpwstr>
  </property>
</Properties>
</file>